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66" r:id="rId5"/>
    <p:sldId id="256" r:id="rId6"/>
    <p:sldId id="277" r:id="rId7"/>
    <p:sldId id="257" r:id="rId8"/>
    <p:sldId id="263" r:id="rId9"/>
    <p:sldId id="258" r:id="rId10"/>
    <p:sldId id="262" r:id="rId11"/>
    <p:sldId id="259" r:id="rId12"/>
    <p:sldId id="265" r:id="rId13"/>
    <p:sldId id="274" r:id="rId14"/>
    <p:sldId id="273" r:id="rId15"/>
    <p:sldId id="272" r:id="rId16"/>
    <p:sldId id="275" r:id="rId17"/>
    <p:sldId id="269" r:id="rId18"/>
    <p:sldId id="271" r:id="rId19"/>
    <p:sldId id="268" r:id="rId20"/>
    <p:sldId id="267" r:id="rId21"/>
    <p:sldId id="270" r:id="rId22"/>
    <p:sldId id="276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09A4A7-1E8B-4499-B587-E37E6E6238D8}" v="10" dt="2022-01-26T12:07:48.9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87849" autoAdjust="0"/>
  </p:normalViewPr>
  <p:slideViewPr>
    <p:cSldViewPr snapToGrid="0">
      <p:cViewPr varScale="1">
        <p:scale>
          <a:sx n="97" d="100"/>
          <a:sy n="97" d="100"/>
        </p:scale>
        <p:origin x="10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ellaud Pierre" userId="S::pierre.pellaud@hes-so.ch::929f1175-7736-4deb-b14a-86964fc01af2" providerId="AD" clId="Web-{B99AD654-61C7-4264-859D-5DD787D5D762}"/>
    <pc:docChg chg="addSld modSld">
      <pc:chgData name="Pellaud Pierre" userId="S::pierre.pellaud@hes-so.ch::929f1175-7736-4deb-b14a-86964fc01af2" providerId="AD" clId="Web-{B99AD654-61C7-4264-859D-5DD787D5D762}" dt="2021-11-05T08:38:38.664" v="4" actId="14100"/>
      <pc:docMkLst>
        <pc:docMk/>
      </pc:docMkLst>
      <pc:sldChg chg="new">
        <pc:chgData name="Pellaud Pierre" userId="S::pierre.pellaud@hes-so.ch::929f1175-7736-4deb-b14a-86964fc01af2" providerId="AD" clId="Web-{B99AD654-61C7-4264-859D-5DD787D5D762}" dt="2021-11-05T08:37:57.366" v="0"/>
        <pc:sldMkLst>
          <pc:docMk/>
          <pc:sldMk cId="3953400394" sldId="260"/>
        </pc:sldMkLst>
      </pc:sldChg>
      <pc:sldChg chg="modSp add replId">
        <pc:chgData name="Pellaud Pierre" userId="S::pierre.pellaud@hes-so.ch::929f1175-7736-4deb-b14a-86964fc01af2" providerId="AD" clId="Web-{B99AD654-61C7-4264-859D-5DD787D5D762}" dt="2021-11-05T08:38:38.664" v="4" actId="14100"/>
        <pc:sldMkLst>
          <pc:docMk/>
          <pc:sldMk cId="1720242119" sldId="261"/>
        </pc:sldMkLst>
        <pc:spChg chg="mod">
          <ac:chgData name="Pellaud Pierre" userId="S::pierre.pellaud@hes-so.ch::929f1175-7736-4deb-b14a-86964fc01af2" providerId="AD" clId="Web-{B99AD654-61C7-4264-859D-5DD787D5D762}" dt="2021-11-05T08:38:34.679" v="2" actId="1076"/>
          <ac:spMkLst>
            <pc:docMk/>
            <pc:sldMk cId="1720242119" sldId="261"/>
            <ac:spMk id="6" creationId="{8BCCA0DC-556F-4776-B4E4-DD9FDABB6611}"/>
          </ac:spMkLst>
        </pc:spChg>
        <pc:picChg chg="mod">
          <ac:chgData name="Pellaud Pierre" userId="S::pierre.pellaud@hes-so.ch::929f1175-7736-4deb-b14a-86964fc01af2" providerId="AD" clId="Web-{B99AD654-61C7-4264-859D-5DD787D5D762}" dt="2021-11-05T08:38:38.664" v="4" actId="14100"/>
          <ac:picMkLst>
            <pc:docMk/>
            <pc:sldMk cId="1720242119" sldId="261"/>
            <ac:picMk id="5" creationId="{CF044B3C-78DA-4618-837C-D4C5D67AE2D2}"/>
          </ac:picMkLst>
        </pc:picChg>
      </pc:sldChg>
    </pc:docChg>
  </pc:docChgLst>
  <pc:docChgLst>
    <pc:chgData name="Pellaud Pierre" userId="929f1175-7736-4deb-b14a-86964fc01af2" providerId="ADAL" clId="{5B09A4A7-1E8B-4499-B587-E37E6E6238D8}"/>
    <pc:docChg chg="undo custSel addSld delSld modSld sldOrd">
      <pc:chgData name="Pellaud Pierre" userId="929f1175-7736-4deb-b14a-86964fc01af2" providerId="ADAL" clId="{5B09A4A7-1E8B-4499-B587-E37E6E6238D8}" dt="2022-01-26T12:37:53.740" v="1756" actId="5793"/>
      <pc:docMkLst>
        <pc:docMk/>
      </pc:docMkLst>
      <pc:sldChg chg="addSp delSp modSp mod">
        <pc:chgData name="Pellaud Pierre" userId="929f1175-7736-4deb-b14a-86964fc01af2" providerId="ADAL" clId="{5B09A4A7-1E8B-4499-B587-E37E6E6238D8}" dt="2022-01-26T12:06:40.238" v="1753" actId="478"/>
        <pc:sldMkLst>
          <pc:docMk/>
          <pc:sldMk cId="3642639447" sldId="256"/>
        </pc:sldMkLst>
        <pc:spChg chg="mod">
          <ac:chgData name="Pellaud Pierre" userId="929f1175-7736-4deb-b14a-86964fc01af2" providerId="ADAL" clId="{5B09A4A7-1E8B-4499-B587-E37E6E6238D8}" dt="2022-01-20T09:37:58.143" v="567" actId="1076"/>
          <ac:spMkLst>
            <pc:docMk/>
            <pc:sldMk cId="3642639447" sldId="256"/>
            <ac:spMk id="2" creationId="{697E2FED-8F9E-465C-80A2-F8A526532C70}"/>
          </ac:spMkLst>
        </pc:spChg>
        <pc:spChg chg="del mod">
          <ac:chgData name="Pellaud Pierre" userId="929f1175-7736-4deb-b14a-86964fc01af2" providerId="ADAL" clId="{5B09A4A7-1E8B-4499-B587-E37E6E6238D8}" dt="2022-01-20T09:36:00.748" v="517" actId="478"/>
          <ac:spMkLst>
            <pc:docMk/>
            <pc:sldMk cId="3642639447" sldId="256"/>
            <ac:spMk id="3" creationId="{E3A5CD4F-2A00-4503-A221-C1A18B81079B}"/>
          </ac:spMkLst>
        </pc:spChg>
        <pc:spChg chg="add del">
          <ac:chgData name="Pellaud Pierre" userId="929f1175-7736-4deb-b14a-86964fc01af2" providerId="ADAL" clId="{5B09A4A7-1E8B-4499-B587-E37E6E6238D8}" dt="2022-01-20T09:34:43.805" v="486" actId="22"/>
          <ac:spMkLst>
            <pc:docMk/>
            <pc:sldMk cId="3642639447" sldId="256"/>
            <ac:spMk id="5" creationId="{DA2A367E-F235-4085-89F2-5F96C2A646D4}"/>
          </ac:spMkLst>
        </pc:spChg>
        <pc:spChg chg="add mod">
          <ac:chgData name="Pellaud Pierre" userId="929f1175-7736-4deb-b14a-86964fc01af2" providerId="ADAL" clId="{5B09A4A7-1E8B-4499-B587-E37E6E6238D8}" dt="2022-01-20T09:37:52.643" v="566" actId="114"/>
          <ac:spMkLst>
            <pc:docMk/>
            <pc:sldMk cId="3642639447" sldId="256"/>
            <ac:spMk id="8" creationId="{FEE6EF4A-C082-4A38-B7C6-13B131A41B14}"/>
          </ac:spMkLst>
        </pc:spChg>
        <pc:spChg chg="add del mod">
          <ac:chgData name="Pellaud Pierre" userId="929f1175-7736-4deb-b14a-86964fc01af2" providerId="ADAL" clId="{5B09A4A7-1E8B-4499-B587-E37E6E6238D8}" dt="2022-01-20T09:39:36.609" v="576" actId="478"/>
          <ac:spMkLst>
            <pc:docMk/>
            <pc:sldMk cId="3642639447" sldId="256"/>
            <ac:spMk id="9" creationId="{24A067C0-16AC-4319-9D35-016D8220EC66}"/>
          </ac:spMkLst>
        </pc:spChg>
        <pc:spChg chg="add mod">
          <ac:chgData name="Pellaud Pierre" userId="929f1175-7736-4deb-b14a-86964fc01af2" providerId="ADAL" clId="{5B09A4A7-1E8B-4499-B587-E37E6E6238D8}" dt="2022-01-20T09:39:33.919" v="575"/>
          <ac:spMkLst>
            <pc:docMk/>
            <pc:sldMk cId="3642639447" sldId="256"/>
            <ac:spMk id="10" creationId="{61BF13B5-A82A-46D2-98D0-0DC948B9588E}"/>
          </ac:spMkLst>
        </pc:spChg>
        <pc:spChg chg="add mod">
          <ac:chgData name="Pellaud Pierre" userId="929f1175-7736-4deb-b14a-86964fc01af2" providerId="ADAL" clId="{5B09A4A7-1E8B-4499-B587-E37E6E6238D8}" dt="2022-01-20T09:39:40.337" v="580" actId="20577"/>
          <ac:spMkLst>
            <pc:docMk/>
            <pc:sldMk cId="3642639447" sldId="256"/>
            <ac:spMk id="11" creationId="{2839B319-E46F-4403-AA95-FC6E440EB7E3}"/>
          </ac:spMkLst>
        </pc:spChg>
        <pc:spChg chg="add mod">
          <ac:chgData name="Pellaud Pierre" userId="929f1175-7736-4deb-b14a-86964fc01af2" providerId="ADAL" clId="{5B09A4A7-1E8B-4499-B587-E37E6E6238D8}" dt="2022-01-20T09:39:33.919" v="575"/>
          <ac:spMkLst>
            <pc:docMk/>
            <pc:sldMk cId="3642639447" sldId="256"/>
            <ac:spMk id="12" creationId="{F2A4429C-B3EF-4FBE-BA6E-4ECA7DA30F61}"/>
          </ac:spMkLst>
        </pc:spChg>
        <pc:picChg chg="add mod">
          <ac:chgData name="Pellaud Pierre" userId="929f1175-7736-4deb-b14a-86964fc01af2" providerId="ADAL" clId="{5B09A4A7-1E8B-4499-B587-E37E6E6238D8}" dt="2022-01-20T09:34:55.821" v="487"/>
          <ac:picMkLst>
            <pc:docMk/>
            <pc:sldMk cId="3642639447" sldId="256"/>
            <ac:picMk id="6" creationId="{E25AD5C1-3E46-48D2-A73D-25E3E081E8A5}"/>
          </ac:picMkLst>
        </pc:picChg>
        <pc:picChg chg="add mod">
          <ac:chgData name="Pellaud Pierre" userId="929f1175-7736-4deb-b14a-86964fc01af2" providerId="ADAL" clId="{5B09A4A7-1E8B-4499-B587-E37E6E6238D8}" dt="2022-01-20T09:34:55.821" v="487"/>
          <ac:picMkLst>
            <pc:docMk/>
            <pc:sldMk cId="3642639447" sldId="256"/>
            <ac:picMk id="7" creationId="{33244A50-27F7-424D-8013-4C8A91964513}"/>
          </ac:picMkLst>
        </pc:picChg>
        <pc:picChg chg="add del mod">
          <ac:chgData name="Pellaud Pierre" userId="929f1175-7736-4deb-b14a-86964fc01af2" providerId="ADAL" clId="{5B09A4A7-1E8B-4499-B587-E37E6E6238D8}" dt="2022-01-26T12:06:40.238" v="1753" actId="478"/>
          <ac:picMkLst>
            <pc:docMk/>
            <pc:sldMk cId="3642639447" sldId="256"/>
            <ac:picMk id="1026" creationId="{8BAD3091-DAB3-4F9B-BCA2-ECC152F6D7FE}"/>
          </ac:picMkLst>
        </pc:picChg>
      </pc:sldChg>
      <pc:sldChg chg="mod modShow">
        <pc:chgData name="Pellaud Pierre" userId="929f1175-7736-4deb-b14a-86964fc01af2" providerId="ADAL" clId="{5B09A4A7-1E8B-4499-B587-E37E6E6238D8}" dt="2022-01-19T13:27:08.551" v="484" actId="729"/>
        <pc:sldMkLst>
          <pc:docMk/>
          <pc:sldMk cId="623331460" sldId="257"/>
        </pc:sldMkLst>
      </pc:sldChg>
      <pc:sldChg chg="modSp mod">
        <pc:chgData name="Pellaud Pierre" userId="929f1175-7736-4deb-b14a-86964fc01af2" providerId="ADAL" clId="{5B09A4A7-1E8B-4499-B587-E37E6E6238D8}" dt="2022-01-20T13:06:23.379" v="754" actId="14100"/>
        <pc:sldMkLst>
          <pc:docMk/>
          <pc:sldMk cId="3776976588" sldId="262"/>
        </pc:sldMkLst>
        <pc:cxnChg chg="mod">
          <ac:chgData name="Pellaud Pierre" userId="929f1175-7736-4deb-b14a-86964fc01af2" providerId="ADAL" clId="{5B09A4A7-1E8B-4499-B587-E37E6E6238D8}" dt="2022-01-20T13:06:23.379" v="754" actId="14100"/>
          <ac:cxnSpMkLst>
            <pc:docMk/>
            <pc:sldMk cId="3776976588" sldId="262"/>
            <ac:cxnSpMk id="82" creationId="{B98BE238-1FAE-4425-890C-CE18E6F913C0}"/>
          </ac:cxnSpMkLst>
        </pc:cxnChg>
      </pc:sldChg>
      <pc:sldChg chg="addSp mod">
        <pc:chgData name="Pellaud Pierre" userId="929f1175-7736-4deb-b14a-86964fc01af2" providerId="ADAL" clId="{5B09A4A7-1E8B-4499-B587-E37E6E6238D8}" dt="2022-01-20T10:13:28.212" v="592" actId="22"/>
        <pc:sldMkLst>
          <pc:docMk/>
          <pc:sldMk cId="1006065134" sldId="265"/>
        </pc:sldMkLst>
        <pc:spChg chg="add">
          <ac:chgData name="Pellaud Pierre" userId="929f1175-7736-4deb-b14a-86964fc01af2" providerId="ADAL" clId="{5B09A4A7-1E8B-4499-B587-E37E6E6238D8}" dt="2022-01-20T10:13:28.212" v="592" actId="22"/>
          <ac:spMkLst>
            <pc:docMk/>
            <pc:sldMk cId="1006065134" sldId="265"/>
            <ac:spMk id="133" creationId="{32B4615A-E707-4ED7-B604-AF56228CB2F9}"/>
          </ac:spMkLst>
        </pc:spChg>
      </pc:sldChg>
      <pc:sldChg chg="addSp delSp modSp new mod">
        <pc:chgData name="Pellaud Pierre" userId="929f1175-7736-4deb-b14a-86964fc01af2" providerId="ADAL" clId="{5B09A4A7-1E8B-4499-B587-E37E6E6238D8}" dt="2022-01-20T20:47:05.366" v="1722" actId="20577"/>
        <pc:sldMkLst>
          <pc:docMk/>
          <pc:sldMk cId="1263237766" sldId="266"/>
        </pc:sldMkLst>
        <pc:spChg chg="mod">
          <ac:chgData name="Pellaud Pierre" userId="929f1175-7736-4deb-b14a-86964fc01af2" providerId="ADAL" clId="{5B09A4A7-1E8B-4499-B587-E37E6E6238D8}" dt="2022-01-19T13:22:35.872" v="429" actId="14100"/>
          <ac:spMkLst>
            <pc:docMk/>
            <pc:sldMk cId="1263237766" sldId="266"/>
            <ac:spMk id="2" creationId="{D4158E32-58A3-4BEB-B013-5F6E2F7597D7}"/>
          </ac:spMkLst>
        </pc:spChg>
        <pc:spChg chg="mod">
          <ac:chgData name="Pellaud Pierre" userId="929f1175-7736-4deb-b14a-86964fc01af2" providerId="ADAL" clId="{5B09A4A7-1E8B-4499-B587-E37E6E6238D8}" dt="2022-01-20T20:47:05.366" v="1722" actId="20577"/>
          <ac:spMkLst>
            <pc:docMk/>
            <pc:sldMk cId="1263237766" sldId="266"/>
            <ac:spMk id="3" creationId="{16C959A2-9CFD-4A31-BC1F-7A4CC4C42D36}"/>
          </ac:spMkLst>
        </pc:spChg>
        <pc:spChg chg="add mod">
          <ac:chgData name="Pellaud Pierre" userId="929f1175-7736-4deb-b14a-86964fc01af2" providerId="ADAL" clId="{5B09A4A7-1E8B-4499-B587-E37E6E6238D8}" dt="2022-01-19T13:22:57.318" v="441" actId="20577"/>
          <ac:spMkLst>
            <pc:docMk/>
            <pc:sldMk cId="1263237766" sldId="266"/>
            <ac:spMk id="5" creationId="{7A93CABD-5B17-451F-9B59-251C94621FF6}"/>
          </ac:spMkLst>
        </pc:spChg>
        <pc:spChg chg="add mod">
          <ac:chgData name="Pellaud Pierre" userId="929f1175-7736-4deb-b14a-86964fc01af2" providerId="ADAL" clId="{5B09A4A7-1E8B-4499-B587-E37E6E6238D8}" dt="2022-01-19T13:23:03.452" v="443" actId="20577"/>
          <ac:spMkLst>
            <pc:docMk/>
            <pc:sldMk cId="1263237766" sldId="266"/>
            <ac:spMk id="6" creationId="{6419875A-E2A1-4B17-A36E-EB9703F2379C}"/>
          </ac:spMkLst>
        </pc:spChg>
        <pc:spChg chg="add mod">
          <ac:chgData name="Pellaud Pierre" userId="929f1175-7736-4deb-b14a-86964fc01af2" providerId="ADAL" clId="{5B09A4A7-1E8B-4499-B587-E37E6E6238D8}" dt="2022-01-19T13:24:01.762" v="466" actId="1076"/>
          <ac:spMkLst>
            <pc:docMk/>
            <pc:sldMk cId="1263237766" sldId="266"/>
            <ac:spMk id="8" creationId="{CBDF1706-648B-48C1-AF55-E015EE632A20}"/>
          </ac:spMkLst>
        </pc:spChg>
        <pc:spChg chg="add del mod">
          <ac:chgData name="Pellaud Pierre" userId="929f1175-7736-4deb-b14a-86964fc01af2" providerId="ADAL" clId="{5B09A4A7-1E8B-4499-B587-E37E6E6238D8}" dt="2022-01-19T13:26:12.842" v="483" actId="478"/>
          <ac:spMkLst>
            <pc:docMk/>
            <pc:sldMk cId="1263237766" sldId="266"/>
            <ac:spMk id="9" creationId="{2A17488B-B880-4815-A7DD-CCBED91BF949}"/>
          </ac:spMkLst>
        </pc:spChg>
        <pc:spChg chg="add mod">
          <ac:chgData name="Pellaud Pierre" userId="929f1175-7736-4deb-b14a-86964fc01af2" providerId="ADAL" clId="{5B09A4A7-1E8B-4499-B587-E37E6E6238D8}" dt="2022-01-19T13:24:22.087" v="475" actId="207"/>
          <ac:spMkLst>
            <pc:docMk/>
            <pc:sldMk cId="1263237766" sldId="266"/>
            <ac:spMk id="10" creationId="{82F14F47-5559-4B73-BDAE-62CDC2E5E460}"/>
          </ac:spMkLst>
        </pc:spChg>
      </pc:sldChg>
      <pc:sldChg chg="addSp delSp modSp new mod">
        <pc:chgData name="Pellaud Pierre" userId="929f1175-7736-4deb-b14a-86964fc01af2" providerId="ADAL" clId="{5B09A4A7-1E8B-4499-B587-E37E6E6238D8}" dt="2022-01-20T21:20:56.822" v="1746" actId="1076"/>
        <pc:sldMkLst>
          <pc:docMk/>
          <pc:sldMk cId="3065250187" sldId="267"/>
        </pc:sldMkLst>
        <pc:spChg chg="mod">
          <ac:chgData name="Pellaud Pierre" userId="929f1175-7736-4deb-b14a-86964fc01af2" providerId="ADAL" clId="{5B09A4A7-1E8B-4499-B587-E37E6E6238D8}" dt="2022-01-20T13:06:12.781" v="753" actId="1076"/>
          <ac:spMkLst>
            <pc:docMk/>
            <pc:sldMk cId="3065250187" sldId="267"/>
            <ac:spMk id="2" creationId="{664B20CE-EE64-4A92-B759-9AD8156B78CC}"/>
          </ac:spMkLst>
        </pc:spChg>
        <pc:spChg chg="del mod">
          <ac:chgData name="Pellaud Pierre" userId="929f1175-7736-4deb-b14a-86964fc01af2" providerId="ADAL" clId="{5B09A4A7-1E8B-4499-B587-E37E6E6238D8}" dt="2022-01-20T10:15:30.587" v="749" actId="478"/>
          <ac:spMkLst>
            <pc:docMk/>
            <pc:sldMk cId="3065250187" sldId="267"/>
            <ac:spMk id="3" creationId="{CE5F4DFD-E9AC-45E9-8B4F-77977B88856B}"/>
          </ac:spMkLst>
        </pc:spChg>
        <pc:spChg chg="add mod">
          <ac:chgData name="Pellaud Pierre" userId="929f1175-7736-4deb-b14a-86964fc01af2" providerId="ADAL" clId="{5B09A4A7-1E8B-4499-B587-E37E6E6238D8}" dt="2022-01-20T09:39:52.818" v="581"/>
          <ac:spMkLst>
            <pc:docMk/>
            <pc:sldMk cId="3065250187" sldId="267"/>
            <ac:spMk id="4" creationId="{38AC8B54-0C68-451C-9B52-1AACBAD9E432}"/>
          </ac:spMkLst>
        </pc:spChg>
        <pc:spChg chg="add mod">
          <ac:chgData name="Pellaud Pierre" userId="929f1175-7736-4deb-b14a-86964fc01af2" providerId="ADAL" clId="{5B09A4A7-1E8B-4499-B587-E37E6E6238D8}" dt="2022-01-20T09:39:52.818" v="581"/>
          <ac:spMkLst>
            <pc:docMk/>
            <pc:sldMk cId="3065250187" sldId="267"/>
            <ac:spMk id="5" creationId="{D97FCBBD-625A-407D-8BD5-DE24C8A17342}"/>
          </ac:spMkLst>
        </pc:spChg>
        <pc:spChg chg="add mod">
          <ac:chgData name="Pellaud Pierre" userId="929f1175-7736-4deb-b14a-86964fc01af2" providerId="ADAL" clId="{5B09A4A7-1E8B-4499-B587-E37E6E6238D8}" dt="2022-01-20T09:39:52.818" v="581"/>
          <ac:spMkLst>
            <pc:docMk/>
            <pc:sldMk cId="3065250187" sldId="267"/>
            <ac:spMk id="6" creationId="{B50DE36B-67AE-4041-9D13-09A780B5A552}"/>
          </ac:spMkLst>
        </pc:spChg>
        <pc:spChg chg="add del">
          <ac:chgData name="Pellaud Pierre" userId="929f1175-7736-4deb-b14a-86964fc01af2" providerId="ADAL" clId="{5B09A4A7-1E8B-4499-B587-E37E6E6238D8}" dt="2022-01-20T10:13:35.917" v="594" actId="22"/>
          <ac:spMkLst>
            <pc:docMk/>
            <pc:sldMk cId="3065250187" sldId="267"/>
            <ac:spMk id="10" creationId="{5D65D41C-6CEE-40CC-AC8F-6A48336B9A0D}"/>
          </ac:spMkLst>
        </pc:spChg>
        <pc:spChg chg="add del mod">
          <ac:chgData name="Pellaud Pierre" userId="929f1175-7736-4deb-b14a-86964fc01af2" providerId="ADAL" clId="{5B09A4A7-1E8B-4499-B587-E37E6E6238D8}" dt="2022-01-20T10:15:32.646" v="750" actId="478"/>
          <ac:spMkLst>
            <pc:docMk/>
            <pc:sldMk cId="3065250187" sldId="267"/>
            <ac:spMk id="12" creationId="{60305919-3F51-4BA0-B642-D82788E3C999}"/>
          </ac:spMkLst>
        </pc:spChg>
        <pc:picChg chg="add mod">
          <ac:chgData name="Pellaud Pierre" userId="929f1175-7736-4deb-b14a-86964fc01af2" providerId="ADAL" clId="{5B09A4A7-1E8B-4499-B587-E37E6E6238D8}" dt="2022-01-20T21:20:56.822" v="1746" actId="1076"/>
          <ac:picMkLst>
            <pc:docMk/>
            <pc:sldMk cId="3065250187" sldId="267"/>
            <ac:picMk id="7" creationId="{79F75E69-E0B1-4929-9D64-E012213BD72E}"/>
          </ac:picMkLst>
        </pc:picChg>
        <pc:picChg chg="add del mod">
          <ac:chgData name="Pellaud Pierre" userId="929f1175-7736-4deb-b14a-86964fc01af2" providerId="ADAL" clId="{5B09A4A7-1E8B-4499-B587-E37E6E6238D8}" dt="2022-01-20T21:20:54.468" v="1745" actId="478"/>
          <ac:picMkLst>
            <pc:docMk/>
            <pc:sldMk cId="3065250187" sldId="267"/>
            <ac:picMk id="8" creationId="{87EC2027-916F-46EC-85EC-7E586B2026A6}"/>
          </ac:picMkLst>
        </pc:picChg>
      </pc:sldChg>
      <pc:sldChg chg="addSp delSp modSp add mod ord">
        <pc:chgData name="Pellaud Pierre" userId="929f1175-7736-4deb-b14a-86964fc01af2" providerId="ADAL" clId="{5B09A4A7-1E8B-4499-B587-E37E6E6238D8}" dt="2022-01-20T21:01:09.064" v="1741" actId="20577"/>
        <pc:sldMkLst>
          <pc:docMk/>
          <pc:sldMk cId="1995311767" sldId="268"/>
        </pc:sldMkLst>
        <pc:spChg chg="mod">
          <ac:chgData name="Pellaud Pierre" userId="929f1175-7736-4deb-b14a-86964fc01af2" providerId="ADAL" clId="{5B09A4A7-1E8B-4499-B587-E37E6E6238D8}" dt="2022-01-20T16:39:27.257" v="818" actId="27636"/>
          <ac:spMkLst>
            <pc:docMk/>
            <pc:sldMk cId="1995311767" sldId="268"/>
            <ac:spMk id="2" creationId="{664B20CE-EE64-4A92-B759-9AD8156B78CC}"/>
          </ac:spMkLst>
        </pc:spChg>
        <pc:spChg chg="del">
          <ac:chgData name="Pellaud Pierre" userId="929f1175-7736-4deb-b14a-86964fc01af2" providerId="ADAL" clId="{5B09A4A7-1E8B-4499-B587-E37E6E6238D8}" dt="2022-01-20T10:14:03.635" v="600" actId="478"/>
          <ac:spMkLst>
            <pc:docMk/>
            <pc:sldMk cId="1995311767" sldId="268"/>
            <ac:spMk id="3" creationId="{CE5F4DFD-E9AC-45E9-8B4F-77977B88856B}"/>
          </ac:spMkLst>
        </pc:spChg>
        <pc:spChg chg="add mod">
          <ac:chgData name="Pellaud Pierre" userId="929f1175-7736-4deb-b14a-86964fc01af2" providerId="ADAL" clId="{5B09A4A7-1E8B-4499-B587-E37E6E6238D8}" dt="2022-01-20T21:01:09.064" v="1741" actId="20577"/>
          <ac:spMkLst>
            <pc:docMk/>
            <pc:sldMk cId="1995311767" sldId="268"/>
            <ac:spMk id="9" creationId="{DD5CDF14-F3B3-45F1-88A0-13AEDFE9B6CC}"/>
          </ac:spMkLst>
        </pc:spChg>
        <pc:picChg chg="add mod">
          <ac:chgData name="Pellaud Pierre" userId="929f1175-7736-4deb-b14a-86964fc01af2" providerId="ADAL" clId="{5B09A4A7-1E8B-4499-B587-E37E6E6238D8}" dt="2022-01-20T16:38:22.653" v="794" actId="1076"/>
          <ac:picMkLst>
            <pc:docMk/>
            <pc:sldMk cId="1995311767" sldId="268"/>
            <ac:picMk id="7" creationId="{55316FA0-0F09-4F86-9D5F-77B26A1DF0E3}"/>
          </ac:picMkLst>
        </pc:picChg>
        <pc:picChg chg="del">
          <ac:chgData name="Pellaud Pierre" userId="929f1175-7736-4deb-b14a-86964fc01af2" providerId="ADAL" clId="{5B09A4A7-1E8B-4499-B587-E37E6E6238D8}" dt="2022-01-20T10:14:07.321" v="601" actId="478"/>
          <ac:picMkLst>
            <pc:docMk/>
            <pc:sldMk cId="1995311767" sldId="268"/>
            <ac:picMk id="8" creationId="{87EC2027-916F-46EC-85EC-7E586B2026A6}"/>
          </ac:picMkLst>
        </pc:picChg>
        <pc:picChg chg="add mod">
          <ac:chgData name="Pellaud Pierre" userId="929f1175-7736-4deb-b14a-86964fc01af2" providerId="ADAL" clId="{5B09A4A7-1E8B-4499-B587-E37E6E6238D8}" dt="2022-01-20T16:39:02.896" v="803" actId="1076"/>
          <ac:picMkLst>
            <pc:docMk/>
            <pc:sldMk cId="1995311767" sldId="268"/>
            <ac:picMk id="10" creationId="{94A1EB2E-4A81-4DF8-9C55-E8ED5006E5F6}"/>
          </ac:picMkLst>
        </pc:picChg>
        <pc:picChg chg="add mod">
          <ac:chgData name="Pellaud Pierre" userId="929f1175-7736-4deb-b14a-86964fc01af2" providerId="ADAL" clId="{5B09A4A7-1E8B-4499-B587-E37E6E6238D8}" dt="2022-01-20T16:39:06.696" v="805" actId="1076"/>
          <ac:picMkLst>
            <pc:docMk/>
            <pc:sldMk cId="1995311767" sldId="268"/>
            <ac:picMk id="12" creationId="{3D3BAA51-BD2C-40FA-98EE-E51062EEF4EB}"/>
          </ac:picMkLst>
        </pc:picChg>
        <pc:picChg chg="add mod">
          <ac:chgData name="Pellaud Pierre" userId="929f1175-7736-4deb-b14a-86964fc01af2" providerId="ADAL" clId="{5B09A4A7-1E8B-4499-B587-E37E6E6238D8}" dt="2022-01-20T16:39:05.255" v="804" actId="1076"/>
          <ac:picMkLst>
            <pc:docMk/>
            <pc:sldMk cId="1995311767" sldId="268"/>
            <ac:picMk id="1026" creationId="{8EFE1126-0852-4235-B861-2A7881F91DFB}"/>
          </ac:picMkLst>
        </pc:picChg>
        <pc:picChg chg="add mod">
          <ac:chgData name="Pellaud Pierre" userId="929f1175-7736-4deb-b14a-86964fc01af2" providerId="ADAL" clId="{5B09A4A7-1E8B-4499-B587-E37E6E6238D8}" dt="2022-01-20T16:39:08.297" v="806" actId="1076"/>
          <ac:picMkLst>
            <pc:docMk/>
            <pc:sldMk cId="1995311767" sldId="268"/>
            <ac:picMk id="1028" creationId="{A7E57E6A-1590-4277-9132-44C3AA8B2D2A}"/>
          </ac:picMkLst>
        </pc:picChg>
      </pc:sldChg>
      <pc:sldChg chg="addSp delSp modSp new mod ord">
        <pc:chgData name="Pellaud Pierre" userId="929f1175-7736-4deb-b14a-86964fc01af2" providerId="ADAL" clId="{5B09A4A7-1E8B-4499-B587-E37E6E6238D8}" dt="2022-01-26T12:37:53.740" v="1756" actId="5793"/>
        <pc:sldMkLst>
          <pc:docMk/>
          <pc:sldMk cId="1338839822" sldId="269"/>
        </pc:sldMkLst>
        <pc:spChg chg="mod">
          <ac:chgData name="Pellaud Pierre" userId="929f1175-7736-4deb-b14a-86964fc01af2" providerId="ADAL" clId="{5B09A4A7-1E8B-4499-B587-E37E6E6238D8}" dt="2022-01-20T17:03:06.716" v="1522" actId="1076"/>
          <ac:spMkLst>
            <pc:docMk/>
            <pc:sldMk cId="1338839822" sldId="269"/>
            <ac:spMk id="2" creationId="{95843744-9BEF-4581-8C87-696992713058}"/>
          </ac:spMkLst>
        </pc:spChg>
        <pc:spChg chg="mod">
          <ac:chgData name="Pellaud Pierre" userId="929f1175-7736-4deb-b14a-86964fc01af2" providerId="ADAL" clId="{5B09A4A7-1E8B-4499-B587-E37E6E6238D8}" dt="2022-01-20T17:08:54.286" v="1701" actId="1076"/>
          <ac:spMkLst>
            <pc:docMk/>
            <pc:sldMk cId="1338839822" sldId="269"/>
            <ac:spMk id="3" creationId="{FA17EF99-C2FD-4AB2-812E-4AC53121BEE0}"/>
          </ac:spMkLst>
        </pc:spChg>
        <pc:spChg chg="add del">
          <ac:chgData name="Pellaud Pierre" userId="929f1175-7736-4deb-b14a-86964fc01af2" providerId="ADAL" clId="{5B09A4A7-1E8B-4499-B587-E37E6E6238D8}" dt="2022-01-20T13:33:02.969" v="762" actId="22"/>
          <ac:spMkLst>
            <pc:docMk/>
            <pc:sldMk cId="1338839822" sldId="269"/>
            <ac:spMk id="5" creationId="{E3B2700A-4834-4206-8BC5-E96A0AD5F822}"/>
          </ac:spMkLst>
        </pc:spChg>
        <pc:spChg chg="add mod">
          <ac:chgData name="Pellaud Pierre" userId="929f1175-7736-4deb-b14a-86964fc01af2" providerId="ADAL" clId="{5B09A4A7-1E8B-4499-B587-E37E6E6238D8}" dt="2022-01-26T12:37:53.740" v="1756" actId="5793"/>
          <ac:spMkLst>
            <pc:docMk/>
            <pc:sldMk cId="1338839822" sldId="269"/>
            <ac:spMk id="7" creationId="{7529BB47-6F96-47AC-92AA-11DF10DAD0BE}"/>
          </ac:spMkLst>
        </pc:spChg>
        <pc:spChg chg="add mod">
          <ac:chgData name="Pellaud Pierre" userId="929f1175-7736-4deb-b14a-86964fc01af2" providerId="ADAL" clId="{5B09A4A7-1E8B-4499-B587-E37E6E6238D8}" dt="2022-01-20T17:08:54.286" v="1701" actId="1076"/>
          <ac:spMkLst>
            <pc:docMk/>
            <pc:sldMk cId="1338839822" sldId="269"/>
            <ac:spMk id="8" creationId="{6C9CD527-E92A-41D5-AAEF-73904B7529AF}"/>
          </ac:spMkLst>
        </pc:spChg>
        <pc:spChg chg="add mod">
          <ac:chgData name="Pellaud Pierre" userId="929f1175-7736-4deb-b14a-86964fc01af2" providerId="ADAL" clId="{5B09A4A7-1E8B-4499-B587-E37E6E6238D8}" dt="2022-01-20T17:11:05.057" v="1706"/>
          <ac:spMkLst>
            <pc:docMk/>
            <pc:sldMk cId="1338839822" sldId="269"/>
            <ac:spMk id="13" creationId="{9F3BA89A-E040-4D5F-B97A-4CA131126965}"/>
          </ac:spMkLst>
        </pc:spChg>
        <pc:spChg chg="add mod">
          <ac:chgData name="Pellaud Pierre" userId="929f1175-7736-4deb-b14a-86964fc01af2" providerId="ADAL" clId="{5B09A4A7-1E8B-4499-B587-E37E6E6238D8}" dt="2022-01-20T17:11:05.057" v="1706"/>
          <ac:spMkLst>
            <pc:docMk/>
            <pc:sldMk cId="1338839822" sldId="269"/>
            <ac:spMk id="14" creationId="{46621336-22A7-406B-9ADE-341E88712ACA}"/>
          </ac:spMkLst>
        </pc:spChg>
        <pc:spChg chg="add mod">
          <ac:chgData name="Pellaud Pierre" userId="929f1175-7736-4deb-b14a-86964fc01af2" providerId="ADAL" clId="{5B09A4A7-1E8B-4499-B587-E37E6E6238D8}" dt="2022-01-20T17:11:05.057" v="1706"/>
          <ac:spMkLst>
            <pc:docMk/>
            <pc:sldMk cId="1338839822" sldId="269"/>
            <ac:spMk id="15" creationId="{A9D18294-9C00-481D-98DB-BB90038C3D97}"/>
          </ac:spMkLst>
        </pc:spChg>
        <pc:cxnChg chg="add mod">
          <ac:chgData name="Pellaud Pierre" userId="929f1175-7736-4deb-b14a-86964fc01af2" providerId="ADAL" clId="{5B09A4A7-1E8B-4499-B587-E37E6E6238D8}" dt="2022-01-20T17:08:57.337" v="1703" actId="1076"/>
          <ac:cxnSpMkLst>
            <pc:docMk/>
            <pc:sldMk cId="1338839822" sldId="269"/>
            <ac:cxnSpMk id="10" creationId="{FEA2F386-0DB5-48D7-9438-DB873D3461FD}"/>
          </ac:cxnSpMkLst>
        </pc:cxnChg>
      </pc:sldChg>
      <pc:sldChg chg="addSp modSp new mod">
        <pc:chgData name="Pellaud Pierre" userId="929f1175-7736-4deb-b14a-86964fc01af2" providerId="ADAL" clId="{5B09A4A7-1E8B-4499-B587-E37E6E6238D8}" dt="2022-01-26T12:07:48.906" v="1755" actId="20577"/>
        <pc:sldMkLst>
          <pc:docMk/>
          <pc:sldMk cId="1962282238" sldId="270"/>
        </pc:sldMkLst>
        <pc:spChg chg="mod">
          <ac:chgData name="Pellaud Pierre" userId="929f1175-7736-4deb-b14a-86964fc01af2" providerId="ADAL" clId="{5B09A4A7-1E8B-4499-B587-E37E6E6238D8}" dt="2022-01-20T16:41:20.553" v="828" actId="14100"/>
          <ac:spMkLst>
            <pc:docMk/>
            <pc:sldMk cId="1962282238" sldId="270"/>
            <ac:spMk id="2" creationId="{28763F93-43E9-4F03-AD10-1125C07F7A26}"/>
          </ac:spMkLst>
        </pc:spChg>
        <pc:spChg chg="mod">
          <ac:chgData name="Pellaud Pierre" userId="929f1175-7736-4deb-b14a-86964fc01af2" providerId="ADAL" clId="{5B09A4A7-1E8B-4499-B587-E37E6E6238D8}" dt="2022-01-26T12:07:48.906" v="1755" actId="20577"/>
          <ac:spMkLst>
            <pc:docMk/>
            <pc:sldMk cId="1962282238" sldId="270"/>
            <ac:spMk id="3" creationId="{C0FFBE69-93DC-458D-BF15-0D8CF4BEE878}"/>
          </ac:spMkLst>
        </pc:spChg>
        <pc:spChg chg="add mod">
          <ac:chgData name="Pellaud Pierre" userId="929f1175-7736-4deb-b14a-86964fc01af2" providerId="ADAL" clId="{5B09A4A7-1E8B-4499-B587-E37E6E6238D8}" dt="2022-01-20T17:11:01.393" v="1705"/>
          <ac:spMkLst>
            <pc:docMk/>
            <pc:sldMk cId="1962282238" sldId="270"/>
            <ac:spMk id="4" creationId="{BEA73B66-8BFA-4C25-9322-3A46D6BD1A0E}"/>
          </ac:spMkLst>
        </pc:spChg>
        <pc:spChg chg="add mod">
          <ac:chgData name="Pellaud Pierre" userId="929f1175-7736-4deb-b14a-86964fc01af2" providerId="ADAL" clId="{5B09A4A7-1E8B-4499-B587-E37E6E6238D8}" dt="2022-01-20T17:11:01.393" v="1705"/>
          <ac:spMkLst>
            <pc:docMk/>
            <pc:sldMk cId="1962282238" sldId="270"/>
            <ac:spMk id="5" creationId="{7679D3AA-6BD0-4C2D-B1A0-D9EF5AE131D4}"/>
          </ac:spMkLst>
        </pc:spChg>
        <pc:spChg chg="add mod">
          <ac:chgData name="Pellaud Pierre" userId="929f1175-7736-4deb-b14a-86964fc01af2" providerId="ADAL" clId="{5B09A4A7-1E8B-4499-B587-E37E6E6238D8}" dt="2022-01-20T17:11:01.393" v="1705"/>
          <ac:spMkLst>
            <pc:docMk/>
            <pc:sldMk cId="1962282238" sldId="270"/>
            <ac:spMk id="6" creationId="{F4FFFD1F-F3AA-4D60-99D9-6E4902BB8F54}"/>
          </ac:spMkLst>
        </pc:spChg>
      </pc:sldChg>
      <pc:sldChg chg="addSp delSp modSp add mod ord modShow">
        <pc:chgData name="Pellaud Pierre" userId="929f1175-7736-4deb-b14a-86964fc01af2" providerId="ADAL" clId="{5B09A4A7-1E8B-4499-B587-E37E6E6238D8}" dt="2022-01-20T17:11:59.599" v="1717" actId="1076"/>
        <pc:sldMkLst>
          <pc:docMk/>
          <pc:sldMk cId="1877777091" sldId="271"/>
        </pc:sldMkLst>
        <pc:spChg chg="mod">
          <ac:chgData name="Pellaud Pierre" userId="929f1175-7736-4deb-b14a-86964fc01af2" providerId="ADAL" clId="{5B09A4A7-1E8B-4499-B587-E37E6E6238D8}" dt="2022-01-20T17:11:59.599" v="1717" actId="1076"/>
          <ac:spMkLst>
            <pc:docMk/>
            <pc:sldMk cId="1877777091" sldId="271"/>
            <ac:spMk id="2" creationId="{E34F9AD6-CE0E-497E-9541-10A1E6F32E86}"/>
          </ac:spMkLst>
        </pc:spChg>
        <pc:spChg chg="mod">
          <ac:chgData name="Pellaud Pierre" userId="929f1175-7736-4deb-b14a-86964fc01af2" providerId="ADAL" clId="{5B09A4A7-1E8B-4499-B587-E37E6E6238D8}" dt="2022-01-20T17:11:19.419" v="1709" actId="1076"/>
          <ac:spMkLst>
            <pc:docMk/>
            <pc:sldMk cId="1877777091" sldId="271"/>
            <ac:spMk id="3" creationId="{5ED4F149-28AC-4AD4-9332-EFFEDF0E20BE}"/>
          </ac:spMkLst>
        </pc:spChg>
        <pc:spChg chg="add mod">
          <ac:chgData name="Pellaud Pierre" userId="929f1175-7736-4deb-b14a-86964fc01af2" providerId="ADAL" clId="{5B09A4A7-1E8B-4499-B587-E37E6E6238D8}" dt="2022-01-20T17:11:52.197" v="1716" actId="1076"/>
          <ac:spMkLst>
            <pc:docMk/>
            <pc:sldMk cId="1877777091" sldId="271"/>
            <ac:spMk id="8" creationId="{B07720F7-1B9B-4F2E-9347-8B9348C44E37}"/>
          </ac:spMkLst>
        </pc:spChg>
        <pc:spChg chg="add mod">
          <ac:chgData name="Pellaud Pierre" userId="929f1175-7736-4deb-b14a-86964fc01af2" providerId="ADAL" clId="{5B09A4A7-1E8B-4499-B587-E37E6E6238D8}" dt="2022-01-20T17:11:52.197" v="1716" actId="1076"/>
          <ac:spMkLst>
            <pc:docMk/>
            <pc:sldMk cId="1877777091" sldId="271"/>
            <ac:spMk id="26" creationId="{230B9B33-61DA-43E5-A572-14912F8CF741}"/>
          </ac:spMkLst>
        </pc:spChg>
        <pc:spChg chg="add mod">
          <ac:chgData name="Pellaud Pierre" userId="929f1175-7736-4deb-b14a-86964fc01af2" providerId="ADAL" clId="{5B09A4A7-1E8B-4499-B587-E37E6E6238D8}" dt="2022-01-20T17:11:07.448" v="1707"/>
          <ac:spMkLst>
            <pc:docMk/>
            <pc:sldMk cId="1877777091" sldId="271"/>
            <ac:spMk id="27" creationId="{DD62C079-99AC-40EB-A14D-473B4A906BFF}"/>
          </ac:spMkLst>
        </pc:spChg>
        <pc:spChg chg="add mod">
          <ac:chgData name="Pellaud Pierre" userId="929f1175-7736-4deb-b14a-86964fc01af2" providerId="ADAL" clId="{5B09A4A7-1E8B-4499-B587-E37E6E6238D8}" dt="2022-01-20T17:11:07.448" v="1707"/>
          <ac:spMkLst>
            <pc:docMk/>
            <pc:sldMk cId="1877777091" sldId="271"/>
            <ac:spMk id="28" creationId="{37EA8CA2-C4C8-4F92-AAD7-2F55D17E5A7A}"/>
          </ac:spMkLst>
        </pc:spChg>
        <pc:spChg chg="add mod">
          <ac:chgData name="Pellaud Pierre" userId="929f1175-7736-4deb-b14a-86964fc01af2" providerId="ADAL" clId="{5B09A4A7-1E8B-4499-B587-E37E6E6238D8}" dt="2022-01-20T17:11:07.448" v="1707"/>
          <ac:spMkLst>
            <pc:docMk/>
            <pc:sldMk cId="1877777091" sldId="271"/>
            <ac:spMk id="29" creationId="{8A26D5E5-DD16-4120-9FBA-70D98E0A3364}"/>
          </ac:spMkLst>
        </pc:spChg>
        <pc:picChg chg="add mod">
          <ac:chgData name="Pellaud Pierre" userId="929f1175-7736-4deb-b14a-86964fc01af2" providerId="ADAL" clId="{5B09A4A7-1E8B-4499-B587-E37E6E6238D8}" dt="2022-01-20T17:11:19.419" v="1709" actId="1076"/>
          <ac:picMkLst>
            <pc:docMk/>
            <pc:sldMk cId="1877777091" sldId="271"/>
            <ac:picMk id="5" creationId="{5F3D3587-2736-4CEC-8125-0AB84E231E2B}"/>
          </ac:picMkLst>
        </pc:picChg>
        <pc:picChg chg="add mod">
          <ac:chgData name="Pellaud Pierre" userId="929f1175-7736-4deb-b14a-86964fc01af2" providerId="ADAL" clId="{5B09A4A7-1E8B-4499-B587-E37E6E6238D8}" dt="2022-01-20T17:11:19.419" v="1709" actId="1076"/>
          <ac:picMkLst>
            <pc:docMk/>
            <pc:sldMk cId="1877777091" sldId="271"/>
            <ac:picMk id="7" creationId="{2E62FA8C-66B9-4E19-A250-61E090D3A383}"/>
          </ac:picMkLst>
        </pc:picChg>
        <pc:picChg chg="add del mod">
          <ac:chgData name="Pellaud Pierre" userId="929f1175-7736-4deb-b14a-86964fc01af2" providerId="ADAL" clId="{5B09A4A7-1E8B-4499-B587-E37E6E6238D8}" dt="2022-01-20T16:50:02.633" v="876" actId="478"/>
          <ac:picMkLst>
            <pc:docMk/>
            <pc:sldMk cId="1877777091" sldId="271"/>
            <ac:picMk id="9" creationId="{BAE88FEA-FE12-4981-9F8C-9CF15DE99813}"/>
          </ac:picMkLst>
        </pc:picChg>
        <pc:picChg chg="add del mod">
          <ac:chgData name="Pellaud Pierre" userId="929f1175-7736-4deb-b14a-86964fc01af2" providerId="ADAL" clId="{5B09A4A7-1E8B-4499-B587-E37E6E6238D8}" dt="2022-01-20T16:52:25.802" v="904" actId="478"/>
          <ac:picMkLst>
            <pc:docMk/>
            <pc:sldMk cId="1877777091" sldId="271"/>
            <ac:picMk id="10" creationId="{E2993568-A62B-44B6-BD5B-B49C71F0F042}"/>
          </ac:picMkLst>
        </pc:picChg>
        <pc:picChg chg="add del mod">
          <ac:chgData name="Pellaud Pierre" userId="929f1175-7736-4deb-b14a-86964fc01af2" providerId="ADAL" clId="{5B09A4A7-1E8B-4499-B587-E37E6E6238D8}" dt="2022-01-20T16:52:27.415" v="905" actId="478"/>
          <ac:picMkLst>
            <pc:docMk/>
            <pc:sldMk cId="1877777091" sldId="271"/>
            <ac:picMk id="11" creationId="{B266FE00-3BE2-4403-BFDD-896F97726E9A}"/>
          </ac:picMkLst>
        </pc:picChg>
        <pc:picChg chg="add del mod">
          <ac:chgData name="Pellaud Pierre" userId="929f1175-7736-4deb-b14a-86964fc01af2" providerId="ADAL" clId="{5B09A4A7-1E8B-4499-B587-E37E6E6238D8}" dt="2022-01-20T16:52:27.969" v="906" actId="478"/>
          <ac:picMkLst>
            <pc:docMk/>
            <pc:sldMk cId="1877777091" sldId="271"/>
            <ac:picMk id="12" creationId="{A1D93F47-F61C-4E73-89EE-745D206BB557}"/>
          </ac:picMkLst>
        </pc:picChg>
        <pc:picChg chg="add del mod">
          <ac:chgData name="Pellaud Pierre" userId="929f1175-7736-4deb-b14a-86964fc01af2" providerId="ADAL" clId="{5B09A4A7-1E8B-4499-B587-E37E6E6238D8}" dt="2022-01-20T16:52:28.572" v="907" actId="478"/>
          <ac:picMkLst>
            <pc:docMk/>
            <pc:sldMk cId="1877777091" sldId="271"/>
            <ac:picMk id="13" creationId="{7C6D93A7-5542-4D23-AE04-2A1F44D1179A}"/>
          </ac:picMkLst>
        </pc:picChg>
        <pc:picChg chg="add del mod">
          <ac:chgData name="Pellaud Pierre" userId="929f1175-7736-4deb-b14a-86964fc01af2" providerId="ADAL" clId="{5B09A4A7-1E8B-4499-B587-E37E6E6238D8}" dt="2022-01-20T16:52:29" v="908" actId="478"/>
          <ac:picMkLst>
            <pc:docMk/>
            <pc:sldMk cId="1877777091" sldId="271"/>
            <ac:picMk id="14" creationId="{A16F1391-9991-4665-8ADE-DEA74E559000}"/>
          </ac:picMkLst>
        </pc:picChg>
        <pc:picChg chg="add mod">
          <ac:chgData name="Pellaud Pierre" userId="929f1175-7736-4deb-b14a-86964fc01af2" providerId="ADAL" clId="{5B09A4A7-1E8B-4499-B587-E37E6E6238D8}" dt="2022-01-20T17:11:19.419" v="1709" actId="1076"/>
          <ac:picMkLst>
            <pc:docMk/>
            <pc:sldMk cId="1877777091" sldId="271"/>
            <ac:picMk id="17" creationId="{02FAB0C2-0544-4577-9E39-CE5168BF336C}"/>
          </ac:picMkLst>
        </pc:picChg>
        <pc:picChg chg="add mod">
          <ac:chgData name="Pellaud Pierre" userId="929f1175-7736-4deb-b14a-86964fc01af2" providerId="ADAL" clId="{5B09A4A7-1E8B-4499-B587-E37E6E6238D8}" dt="2022-01-20T17:11:19.419" v="1709" actId="1076"/>
          <ac:picMkLst>
            <pc:docMk/>
            <pc:sldMk cId="1877777091" sldId="271"/>
            <ac:picMk id="18" creationId="{65D2DEE9-759E-4E61-9B22-55F8EB576ADB}"/>
          </ac:picMkLst>
        </pc:picChg>
        <pc:picChg chg="add mod">
          <ac:chgData name="Pellaud Pierre" userId="929f1175-7736-4deb-b14a-86964fc01af2" providerId="ADAL" clId="{5B09A4A7-1E8B-4499-B587-E37E6E6238D8}" dt="2022-01-20T17:11:19.419" v="1709" actId="1076"/>
          <ac:picMkLst>
            <pc:docMk/>
            <pc:sldMk cId="1877777091" sldId="271"/>
            <ac:picMk id="19" creationId="{DB82AA14-0DEE-4D72-9B5B-19CC50AE9DB7}"/>
          </ac:picMkLst>
        </pc:picChg>
        <pc:picChg chg="add mod">
          <ac:chgData name="Pellaud Pierre" userId="929f1175-7736-4deb-b14a-86964fc01af2" providerId="ADAL" clId="{5B09A4A7-1E8B-4499-B587-E37E6E6238D8}" dt="2022-01-20T17:11:19.419" v="1709" actId="1076"/>
          <ac:picMkLst>
            <pc:docMk/>
            <pc:sldMk cId="1877777091" sldId="271"/>
            <ac:picMk id="20" creationId="{F50D2A8D-D701-4759-BF83-F29093A3442C}"/>
          </ac:picMkLst>
        </pc:picChg>
        <pc:picChg chg="add mod">
          <ac:chgData name="Pellaud Pierre" userId="929f1175-7736-4deb-b14a-86964fc01af2" providerId="ADAL" clId="{5B09A4A7-1E8B-4499-B587-E37E6E6238D8}" dt="2022-01-20T17:11:19.419" v="1709" actId="1076"/>
          <ac:picMkLst>
            <pc:docMk/>
            <pc:sldMk cId="1877777091" sldId="271"/>
            <ac:picMk id="21" creationId="{6468DE73-F05B-42A8-9488-3E653E48B6E0}"/>
          </ac:picMkLst>
        </pc:picChg>
        <pc:picChg chg="add mod">
          <ac:chgData name="Pellaud Pierre" userId="929f1175-7736-4deb-b14a-86964fc01af2" providerId="ADAL" clId="{5B09A4A7-1E8B-4499-B587-E37E6E6238D8}" dt="2022-01-20T17:11:19.419" v="1709" actId="1076"/>
          <ac:picMkLst>
            <pc:docMk/>
            <pc:sldMk cId="1877777091" sldId="271"/>
            <ac:picMk id="22" creationId="{93409FAF-5E90-4A8E-9F23-181161046493}"/>
          </ac:picMkLst>
        </pc:picChg>
        <pc:picChg chg="add mod">
          <ac:chgData name="Pellaud Pierre" userId="929f1175-7736-4deb-b14a-86964fc01af2" providerId="ADAL" clId="{5B09A4A7-1E8B-4499-B587-E37E6E6238D8}" dt="2022-01-20T17:11:52.197" v="1716" actId="1076"/>
          <ac:picMkLst>
            <pc:docMk/>
            <pc:sldMk cId="1877777091" sldId="271"/>
            <ac:picMk id="23" creationId="{FA92C22C-6411-4149-8657-37AC11F8BCEB}"/>
          </ac:picMkLst>
        </pc:picChg>
        <pc:picChg chg="add mod">
          <ac:chgData name="Pellaud Pierre" userId="929f1175-7736-4deb-b14a-86964fc01af2" providerId="ADAL" clId="{5B09A4A7-1E8B-4499-B587-E37E6E6238D8}" dt="2022-01-20T17:11:52.197" v="1716" actId="1076"/>
          <ac:picMkLst>
            <pc:docMk/>
            <pc:sldMk cId="1877777091" sldId="271"/>
            <ac:picMk id="24" creationId="{1BF58864-D7D3-48AA-911D-6BBBACE9D02B}"/>
          </ac:picMkLst>
        </pc:picChg>
        <pc:picChg chg="add del mod">
          <ac:chgData name="Pellaud Pierre" userId="929f1175-7736-4deb-b14a-86964fc01af2" providerId="ADAL" clId="{5B09A4A7-1E8B-4499-B587-E37E6E6238D8}" dt="2022-01-20T16:48:08.789" v="859" actId="478"/>
          <ac:picMkLst>
            <pc:docMk/>
            <pc:sldMk cId="1877777091" sldId="271"/>
            <ac:picMk id="2050" creationId="{33E8A86A-387D-4CA0-A346-D7E3AC1A6E17}"/>
          </ac:picMkLst>
        </pc:picChg>
        <pc:picChg chg="add del">
          <ac:chgData name="Pellaud Pierre" userId="929f1175-7736-4deb-b14a-86964fc01af2" providerId="ADAL" clId="{5B09A4A7-1E8B-4499-B587-E37E6E6238D8}" dt="2022-01-20T16:48:21.770" v="861" actId="478"/>
          <ac:picMkLst>
            <pc:docMk/>
            <pc:sldMk cId="1877777091" sldId="271"/>
            <ac:picMk id="2052" creationId="{CE4762C1-0C30-4090-BB12-D3F84E742B9F}"/>
          </ac:picMkLst>
        </pc:picChg>
        <pc:picChg chg="add del mod">
          <ac:chgData name="Pellaud Pierre" userId="929f1175-7736-4deb-b14a-86964fc01af2" providerId="ADAL" clId="{5B09A4A7-1E8B-4499-B587-E37E6E6238D8}" dt="2022-01-20T16:49:43.119" v="868" actId="478"/>
          <ac:picMkLst>
            <pc:docMk/>
            <pc:sldMk cId="1877777091" sldId="271"/>
            <ac:picMk id="2054" creationId="{A942921A-F010-4266-B92C-A34F4D180C26}"/>
          </ac:picMkLst>
        </pc:picChg>
      </pc:sldChg>
      <pc:sldChg chg="modSp add del mod">
        <pc:chgData name="Pellaud Pierre" userId="929f1175-7736-4deb-b14a-86964fc01af2" providerId="ADAL" clId="{5B09A4A7-1E8B-4499-B587-E37E6E6238D8}" dt="2022-01-20T17:09:06.601" v="1704" actId="2696"/>
        <pc:sldMkLst>
          <pc:docMk/>
          <pc:sldMk cId="341763134" sldId="272"/>
        </pc:sldMkLst>
        <pc:spChg chg="mod">
          <ac:chgData name="Pellaud Pierre" userId="929f1175-7736-4deb-b14a-86964fc01af2" providerId="ADAL" clId="{5B09A4A7-1E8B-4499-B587-E37E6E6238D8}" dt="2022-01-20T16:57:26.326" v="1045" actId="14100"/>
          <ac:spMkLst>
            <pc:docMk/>
            <pc:sldMk cId="341763134" sldId="272"/>
            <ac:spMk id="2" creationId="{E34F9AD6-CE0E-497E-9541-10A1E6F32E86}"/>
          </ac:spMkLst>
        </pc:spChg>
        <pc:spChg chg="mod">
          <ac:chgData name="Pellaud Pierre" userId="929f1175-7736-4deb-b14a-86964fc01af2" providerId="ADAL" clId="{5B09A4A7-1E8B-4499-B587-E37E6E6238D8}" dt="2022-01-20T16:57:13.690" v="1023" actId="1076"/>
          <ac:spMkLst>
            <pc:docMk/>
            <pc:sldMk cId="341763134" sldId="272"/>
            <ac:spMk id="3" creationId="{5ED4F149-28AC-4AD4-9332-EFFEDF0E20BE}"/>
          </ac:spMkLst>
        </pc:spChg>
      </pc:sldChg>
    </pc:docChg>
  </pc:docChgLst>
  <pc:docChgLst>
    <pc:chgData name="Smolik Marin" userId="604ed39a-e3d1-413f-a79d-a11745306532" providerId="ADAL" clId="{97FDE532-B42C-4DFE-8F2F-DDB7035CC2C2}"/>
    <pc:docChg chg="undo redo custSel addSld delSld modSld sldOrd">
      <pc:chgData name="Smolik Marin" userId="604ed39a-e3d1-413f-a79d-a11745306532" providerId="ADAL" clId="{97FDE532-B42C-4DFE-8F2F-DDB7035CC2C2}" dt="2022-01-20T21:27:50.120" v="1175" actId="2696"/>
      <pc:docMkLst>
        <pc:docMk/>
      </pc:docMkLst>
      <pc:sldChg chg="modSp mod">
        <pc:chgData name="Smolik Marin" userId="604ed39a-e3d1-413f-a79d-a11745306532" providerId="ADAL" clId="{97FDE532-B42C-4DFE-8F2F-DDB7035CC2C2}" dt="2022-01-20T20:43:28.702" v="622" actId="207"/>
        <pc:sldMkLst>
          <pc:docMk/>
          <pc:sldMk cId="3642639447" sldId="256"/>
        </pc:sldMkLst>
        <pc:spChg chg="mod">
          <ac:chgData name="Smolik Marin" userId="604ed39a-e3d1-413f-a79d-a11745306532" providerId="ADAL" clId="{97FDE532-B42C-4DFE-8F2F-DDB7035CC2C2}" dt="2022-01-20T20:43:28.702" v="622" actId="207"/>
          <ac:spMkLst>
            <pc:docMk/>
            <pc:sldMk cId="3642639447" sldId="256"/>
            <ac:spMk id="8" creationId="{FEE6EF4A-C082-4A38-B7C6-13B131A41B14}"/>
          </ac:spMkLst>
        </pc:spChg>
      </pc:sldChg>
      <pc:sldChg chg="modNotesTx">
        <pc:chgData name="Smolik Marin" userId="604ed39a-e3d1-413f-a79d-a11745306532" providerId="ADAL" clId="{97FDE532-B42C-4DFE-8F2F-DDB7035CC2C2}" dt="2022-01-20T21:08:10.466" v="837"/>
        <pc:sldMkLst>
          <pc:docMk/>
          <pc:sldMk cId="1870525400" sldId="258"/>
        </pc:sldMkLst>
      </pc:sldChg>
      <pc:sldChg chg="modNotesTx">
        <pc:chgData name="Smolik Marin" userId="604ed39a-e3d1-413f-a79d-a11745306532" providerId="ADAL" clId="{97FDE532-B42C-4DFE-8F2F-DDB7035CC2C2}" dt="2022-01-20T21:08:14.718" v="839"/>
        <pc:sldMkLst>
          <pc:docMk/>
          <pc:sldMk cId="1080215706" sldId="259"/>
        </pc:sldMkLst>
      </pc:sldChg>
      <pc:sldChg chg="modNotesTx">
        <pc:chgData name="Smolik Marin" userId="604ed39a-e3d1-413f-a79d-a11745306532" providerId="ADAL" clId="{97FDE532-B42C-4DFE-8F2F-DDB7035CC2C2}" dt="2022-01-20T21:08:13.363" v="838"/>
        <pc:sldMkLst>
          <pc:docMk/>
          <pc:sldMk cId="3776976588" sldId="262"/>
        </pc:sldMkLst>
      </pc:sldChg>
      <pc:sldChg chg="modNotesTx">
        <pc:chgData name="Smolik Marin" userId="604ed39a-e3d1-413f-a79d-a11745306532" providerId="ADAL" clId="{97FDE532-B42C-4DFE-8F2F-DDB7035CC2C2}" dt="2022-01-20T21:08:05.563" v="836" actId="20577"/>
        <pc:sldMkLst>
          <pc:docMk/>
          <pc:sldMk cId="2275226758" sldId="263"/>
        </pc:sldMkLst>
      </pc:sldChg>
      <pc:sldChg chg="delSp mod modNotesTx">
        <pc:chgData name="Smolik Marin" userId="604ed39a-e3d1-413f-a79d-a11745306532" providerId="ADAL" clId="{97FDE532-B42C-4DFE-8F2F-DDB7035CC2C2}" dt="2022-01-20T21:08:22.593" v="840"/>
        <pc:sldMkLst>
          <pc:docMk/>
          <pc:sldMk cId="1006065134" sldId="265"/>
        </pc:sldMkLst>
        <pc:spChg chg="del">
          <ac:chgData name="Smolik Marin" userId="604ed39a-e3d1-413f-a79d-a11745306532" providerId="ADAL" clId="{97FDE532-B42C-4DFE-8F2F-DDB7035CC2C2}" dt="2022-01-20T19:13:42.791" v="0" actId="478"/>
          <ac:spMkLst>
            <pc:docMk/>
            <pc:sldMk cId="1006065134" sldId="265"/>
            <ac:spMk id="133" creationId="{32B4615A-E707-4ED7-B604-AF56228CB2F9}"/>
          </ac:spMkLst>
        </pc:spChg>
      </pc:sldChg>
      <pc:sldChg chg="mod modShow">
        <pc:chgData name="Smolik Marin" userId="604ed39a-e3d1-413f-a79d-a11745306532" providerId="ADAL" clId="{97FDE532-B42C-4DFE-8F2F-DDB7035CC2C2}" dt="2022-01-20T21:06:03.494" v="828" actId="729"/>
        <pc:sldMkLst>
          <pc:docMk/>
          <pc:sldMk cId="1263237766" sldId="266"/>
        </pc:sldMkLst>
      </pc:sldChg>
      <pc:sldChg chg="modNotesTx">
        <pc:chgData name="Smolik Marin" userId="604ed39a-e3d1-413f-a79d-a11745306532" providerId="ADAL" clId="{97FDE532-B42C-4DFE-8F2F-DDB7035CC2C2}" dt="2022-01-20T21:13:35.210" v="952" actId="20577"/>
        <pc:sldMkLst>
          <pc:docMk/>
          <pc:sldMk cId="3065250187" sldId="267"/>
        </pc:sldMkLst>
      </pc:sldChg>
      <pc:sldChg chg="modSp mod modNotesTx">
        <pc:chgData name="Smolik Marin" userId="604ed39a-e3d1-413f-a79d-a11745306532" providerId="ADAL" clId="{97FDE532-B42C-4DFE-8F2F-DDB7035CC2C2}" dt="2022-01-20T21:13:23.180" v="939" actId="20577"/>
        <pc:sldMkLst>
          <pc:docMk/>
          <pc:sldMk cId="1995311767" sldId="268"/>
        </pc:sldMkLst>
        <pc:spChg chg="mod">
          <ac:chgData name="Smolik Marin" userId="604ed39a-e3d1-413f-a79d-a11745306532" providerId="ADAL" clId="{97FDE532-B42C-4DFE-8F2F-DDB7035CC2C2}" dt="2022-01-20T21:01:42.182" v="821" actId="20577"/>
          <ac:spMkLst>
            <pc:docMk/>
            <pc:sldMk cId="1995311767" sldId="268"/>
            <ac:spMk id="9" creationId="{DD5CDF14-F3B3-45F1-88A0-13AEDFE9B6CC}"/>
          </ac:spMkLst>
        </pc:spChg>
      </pc:sldChg>
      <pc:sldChg chg="addSp delSp modSp mod modNotesTx">
        <pc:chgData name="Smolik Marin" userId="604ed39a-e3d1-413f-a79d-a11745306532" providerId="ADAL" clId="{97FDE532-B42C-4DFE-8F2F-DDB7035CC2C2}" dt="2022-01-20T21:26:46.733" v="1174" actId="1076"/>
        <pc:sldMkLst>
          <pc:docMk/>
          <pc:sldMk cId="1338839822" sldId="269"/>
        </pc:sldMkLst>
        <pc:spChg chg="mod">
          <ac:chgData name="Smolik Marin" userId="604ed39a-e3d1-413f-a79d-a11745306532" providerId="ADAL" clId="{97FDE532-B42C-4DFE-8F2F-DDB7035CC2C2}" dt="2022-01-20T20:47:10.253" v="636" actId="20577"/>
          <ac:spMkLst>
            <pc:docMk/>
            <pc:sldMk cId="1338839822" sldId="269"/>
            <ac:spMk id="2" creationId="{95843744-9BEF-4581-8C87-696992713058}"/>
          </ac:spMkLst>
        </pc:spChg>
        <pc:spChg chg="add mod">
          <ac:chgData name="Smolik Marin" userId="604ed39a-e3d1-413f-a79d-a11745306532" providerId="ADAL" clId="{97FDE532-B42C-4DFE-8F2F-DDB7035CC2C2}" dt="2022-01-20T21:25:22.633" v="1155" actId="1582"/>
          <ac:spMkLst>
            <pc:docMk/>
            <pc:sldMk cId="1338839822" sldId="269"/>
            <ac:spMk id="4" creationId="{4E3257B3-A375-402E-BCC1-454A6D716634}"/>
          </ac:spMkLst>
        </pc:spChg>
        <pc:spChg chg="mod">
          <ac:chgData name="Smolik Marin" userId="604ed39a-e3d1-413f-a79d-a11745306532" providerId="ADAL" clId="{97FDE532-B42C-4DFE-8F2F-DDB7035CC2C2}" dt="2022-01-20T21:25:16.667" v="1154" actId="1582"/>
          <ac:spMkLst>
            <pc:docMk/>
            <pc:sldMk cId="1338839822" sldId="269"/>
            <ac:spMk id="7" creationId="{7529BB47-6F96-47AC-92AA-11DF10DAD0BE}"/>
          </ac:spMkLst>
        </pc:spChg>
        <pc:spChg chg="add mod">
          <ac:chgData name="Smolik Marin" userId="604ed39a-e3d1-413f-a79d-a11745306532" providerId="ADAL" clId="{97FDE532-B42C-4DFE-8F2F-DDB7035CC2C2}" dt="2022-01-20T21:26:46.733" v="1174" actId="1076"/>
          <ac:spMkLst>
            <pc:docMk/>
            <pc:sldMk cId="1338839822" sldId="269"/>
            <ac:spMk id="12" creationId="{080EC590-E49F-4BC0-AAF1-32F27FAFC586}"/>
          </ac:spMkLst>
        </pc:spChg>
        <pc:cxnChg chg="add del mod">
          <ac:chgData name="Smolik Marin" userId="604ed39a-e3d1-413f-a79d-a11745306532" providerId="ADAL" clId="{97FDE532-B42C-4DFE-8F2F-DDB7035CC2C2}" dt="2022-01-20T21:24:29.799" v="1147" actId="478"/>
          <ac:cxnSpMkLst>
            <pc:docMk/>
            <pc:sldMk cId="1338839822" sldId="269"/>
            <ac:cxnSpMk id="9" creationId="{F037A350-710D-44C1-AF25-ADD7F525AADE}"/>
          </ac:cxnSpMkLst>
        </pc:cxnChg>
        <pc:cxnChg chg="add del mod">
          <ac:chgData name="Smolik Marin" userId="604ed39a-e3d1-413f-a79d-a11745306532" providerId="ADAL" clId="{97FDE532-B42C-4DFE-8F2F-DDB7035CC2C2}" dt="2022-01-20T21:26:10.144" v="1170" actId="14100"/>
          <ac:cxnSpMkLst>
            <pc:docMk/>
            <pc:sldMk cId="1338839822" sldId="269"/>
            <ac:cxnSpMk id="17" creationId="{08F50B8A-5A8B-4723-8014-06019D729841}"/>
          </ac:cxnSpMkLst>
        </pc:cxnChg>
        <pc:cxnChg chg="add mod">
          <ac:chgData name="Smolik Marin" userId="604ed39a-e3d1-413f-a79d-a11745306532" providerId="ADAL" clId="{97FDE532-B42C-4DFE-8F2F-DDB7035CC2C2}" dt="2022-01-20T21:25:31.556" v="1158" actId="14100"/>
          <ac:cxnSpMkLst>
            <pc:docMk/>
            <pc:sldMk cId="1338839822" sldId="269"/>
            <ac:cxnSpMk id="20" creationId="{5CD347C8-6143-44A6-A099-24915D0CCAEC}"/>
          </ac:cxnSpMkLst>
        </pc:cxnChg>
        <pc:cxnChg chg="add mod">
          <ac:chgData name="Smolik Marin" userId="604ed39a-e3d1-413f-a79d-a11745306532" providerId="ADAL" clId="{97FDE532-B42C-4DFE-8F2F-DDB7035CC2C2}" dt="2022-01-20T21:25:41.485" v="1163" actId="14100"/>
          <ac:cxnSpMkLst>
            <pc:docMk/>
            <pc:sldMk cId="1338839822" sldId="269"/>
            <ac:cxnSpMk id="23" creationId="{1200A049-20F9-4B33-9B57-7FE8EF04A245}"/>
          </ac:cxnSpMkLst>
        </pc:cxnChg>
        <pc:cxnChg chg="add mod">
          <ac:chgData name="Smolik Marin" userId="604ed39a-e3d1-413f-a79d-a11745306532" providerId="ADAL" clId="{97FDE532-B42C-4DFE-8F2F-DDB7035CC2C2}" dt="2022-01-20T21:25:57.163" v="1167" actId="1582"/>
          <ac:cxnSpMkLst>
            <pc:docMk/>
            <pc:sldMk cId="1338839822" sldId="269"/>
            <ac:cxnSpMk id="26" creationId="{430889F7-D3E6-4E86-8A41-1E380865E990}"/>
          </ac:cxnSpMkLst>
        </pc:cxnChg>
      </pc:sldChg>
      <pc:sldChg chg="modNotesTx">
        <pc:chgData name="Smolik Marin" userId="604ed39a-e3d1-413f-a79d-a11745306532" providerId="ADAL" clId="{97FDE532-B42C-4DFE-8F2F-DDB7035CC2C2}" dt="2022-01-20T21:11:19.632" v="921" actId="20577"/>
        <pc:sldMkLst>
          <pc:docMk/>
          <pc:sldMk cId="1962282238" sldId="270"/>
        </pc:sldMkLst>
      </pc:sldChg>
      <pc:sldChg chg="modNotesTx">
        <pc:chgData name="Smolik Marin" userId="604ed39a-e3d1-413f-a79d-a11745306532" providerId="ADAL" clId="{97FDE532-B42C-4DFE-8F2F-DDB7035CC2C2}" dt="2022-01-20T21:10:54.017" v="901" actId="20577"/>
        <pc:sldMkLst>
          <pc:docMk/>
          <pc:sldMk cId="1877777091" sldId="271"/>
        </pc:sldMkLst>
      </pc:sldChg>
      <pc:sldChg chg="addSp delSp modSp new mod modNotesTx">
        <pc:chgData name="Smolik Marin" userId="604ed39a-e3d1-413f-a79d-a11745306532" providerId="ADAL" clId="{97FDE532-B42C-4DFE-8F2F-DDB7035CC2C2}" dt="2022-01-20T21:09:36.554" v="867"/>
        <pc:sldMkLst>
          <pc:docMk/>
          <pc:sldMk cId="1696752353" sldId="272"/>
        </pc:sldMkLst>
        <pc:spChg chg="mod">
          <ac:chgData name="Smolik Marin" userId="604ed39a-e3d1-413f-a79d-a11745306532" providerId="ADAL" clId="{97FDE532-B42C-4DFE-8F2F-DDB7035CC2C2}" dt="2022-01-20T20:17:40.165" v="439" actId="1076"/>
          <ac:spMkLst>
            <pc:docMk/>
            <pc:sldMk cId="1696752353" sldId="272"/>
            <ac:spMk id="2" creationId="{E8076082-AD79-48FD-A743-881DE071F66C}"/>
          </ac:spMkLst>
        </pc:spChg>
        <pc:spChg chg="del">
          <ac:chgData name="Smolik Marin" userId="604ed39a-e3d1-413f-a79d-a11745306532" providerId="ADAL" clId="{97FDE532-B42C-4DFE-8F2F-DDB7035CC2C2}" dt="2022-01-20T19:28:58.380" v="2" actId="22"/>
          <ac:spMkLst>
            <pc:docMk/>
            <pc:sldMk cId="1696752353" sldId="272"/>
            <ac:spMk id="3" creationId="{19AF0E01-8243-49EB-AA1D-E8F2262CD862}"/>
          </ac:spMkLst>
        </pc:spChg>
        <pc:picChg chg="add mod ord">
          <ac:chgData name="Smolik Marin" userId="604ed39a-e3d1-413f-a79d-a11745306532" providerId="ADAL" clId="{97FDE532-B42C-4DFE-8F2F-DDB7035CC2C2}" dt="2022-01-20T20:17:45.482" v="441" actId="1076"/>
          <ac:picMkLst>
            <pc:docMk/>
            <pc:sldMk cId="1696752353" sldId="272"/>
            <ac:picMk id="5" creationId="{7D9AA5D8-0CAE-493F-AC0D-D2B101100039}"/>
          </ac:picMkLst>
        </pc:picChg>
      </pc:sldChg>
      <pc:sldChg chg="addSp delSp modSp new mod ord modNotesTx">
        <pc:chgData name="Smolik Marin" userId="604ed39a-e3d1-413f-a79d-a11745306532" providerId="ADAL" clId="{97FDE532-B42C-4DFE-8F2F-DDB7035CC2C2}" dt="2022-01-20T21:09:51.064" v="880" actId="20577"/>
        <pc:sldMkLst>
          <pc:docMk/>
          <pc:sldMk cId="3587377463" sldId="273"/>
        </pc:sldMkLst>
        <pc:spChg chg="mod">
          <ac:chgData name="Smolik Marin" userId="604ed39a-e3d1-413f-a79d-a11745306532" providerId="ADAL" clId="{97FDE532-B42C-4DFE-8F2F-DDB7035CC2C2}" dt="2022-01-20T19:31:24.074" v="25" actId="20577"/>
          <ac:spMkLst>
            <pc:docMk/>
            <pc:sldMk cId="3587377463" sldId="273"/>
            <ac:spMk id="2" creationId="{E708A99F-D647-4183-87A8-DEE315A345D0}"/>
          </ac:spMkLst>
        </pc:spChg>
        <pc:spChg chg="del">
          <ac:chgData name="Smolik Marin" userId="604ed39a-e3d1-413f-a79d-a11745306532" providerId="ADAL" clId="{97FDE532-B42C-4DFE-8F2F-DDB7035CC2C2}" dt="2022-01-20T19:31:17.567" v="9" actId="22"/>
          <ac:spMkLst>
            <pc:docMk/>
            <pc:sldMk cId="3587377463" sldId="273"/>
            <ac:spMk id="3" creationId="{63F5611C-21DF-4B82-A123-93BFD362E653}"/>
          </ac:spMkLst>
        </pc:spChg>
        <pc:spChg chg="add mod">
          <ac:chgData name="Smolik Marin" userId="604ed39a-e3d1-413f-a79d-a11745306532" providerId="ADAL" clId="{97FDE532-B42C-4DFE-8F2F-DDB7035CC2C2}" dt="2022-01-20T20:01:50.784" v="437" actId="1076"/>
          <ac:spMkLst>
            <pc:docMk/>
            <pc:sldMk cId="3587377463" sldId="273"/>
            <ac:spMk id="6" creationId="{AFB69D55-7E47-4A55-A19B-AAFE4E65497E}"/>
          </ac:spMkLst>
        </pc:spChg>
        <pc:spChg chg="add mod">
          <ac:chgData name="Smolik Marin" userId="604ed39a-e3d1-413f-a79d-a11745306532" providerId="ADAL" clId="{97FDE532-B42C-4DFE-8F2F-DDB7035CC2C2}" dt="2022-01-20T20:01:50.784" v="437" actId="1076"/>
          <ac:spMkLst>
            <pc:docMk/>
            <pc:sldMk cId="3587377463" sldId="273"/>
            <ac:spMk id="7" creationId="{ABB561BC-914F-4044-B51E-E80115B923BE}"/>
          </ac:spMkLst>
        </pc:spChg>
        <pc:spChg chg="add mod">
          <ac:chgData name="Smolik Marin" userId="604ed39a-e3d1-413f-a79d-a11745306532" providerId="ADAL" clId="{97FDE532-B42C-4DFE-8F2F-DDB7035CC2C2}" dt="2022-01-20T20:01:50.784" v="437" actId="1076"/>
          <ac:spMkLst>
            <pc:docMk/>
            <pc:sldMk cId="3587377463" sldId="273"/>
            <ac:spMk id="8" creationId="{8009EB26-815F-4274-A5E5-BDE71112E481}"/>
          </ac:spMkLst>
        </pc:spChg>
        <pc:spChg chg="add mod">
          <ac:chgData name="Smolik Marin" userId="604ed39a-e3d1-413f-a79d-a11745306532" providerId="ADAL" clId="{97FDE532-B42C-4DFE-8F2F-DDB7035CC2C2}" dt="2022-01-20T20:01:50.784" v="437" actId="1076"/>
          <ac:spMkLst>
            <pc:docMk/>
            <pc:sldMk cId="3587377463" sldId="273"/>
            <ac:spMk id="9" creationId="{8D58A80C-F37C-4F04-907B-8BF019180E6B}"/>
          </ac:spMkLst>
        </pc:spChg>
        <pc:picChg chg="add mod ord">
          <ac:chgData name="Smolik Marin" userId="604ed39a-e3d1-413f-a79d-a11745306532" providerId="ADAL" clId="{97FDE532-B42C-4DFE-8F2F-DDB7035CC2C2}" dt="2022-01-20T19:32:26.804" v="32" actId="14100"/>
          <ac:picMkLst>
            <pc:docMk/>
            <pc:sldMk cId="3587377463" sldId="273"/>
            <ac:picMk id="5" creationId="{7CBAD69E-58E9-406D-A595-1CEDFC3CBA35}"/>
          </ac:picMkLst>
        </pc:picChg>
      </pc:sldChg>
      <pc:sldChg chg="addSp delSp modSp new mod ord modAnim modNotesTx">
        <pc:chgData name="Smolik Marin" userId="604ed39a-e3d1-413f-a79d-a11745306532" providerId="ADAL" clId="{97FDE532-B42C-4DFE-8F2F-DDB7035CC2C2}" dt="2022-01-20T21:09:05.281" v="857" actId="20577"/>
        <pc:sldMkLst>
          <pc:docMk/>
          <pc:sldMk cId="3783987499" sldId="274"/>
        </pc:sldMkLst>
        <pc:spChg chg="mod">
          <ac:chgData name="Smolik Marin" userId="604ed39a-e3d1-413f-a79d-a11745306532" providerId="ADAL" clId="{97FDE532-B42C-4DFE-8F2F-DDB7035CC2C2}" dt="2022-01-20T21:09:05.281" v="857" actId="20577"/>
          <ac:spMkLst>
            <pc:docMk/>
            <pc:sldMk cId="3783987499" sldId="274"/>
            <ac:spMk id="2" creationId="{A4D27DDF-55B7-4D70-A883-2506EAA4C097}"/>
          </ac:spMkLst>
        </pc:spChg>
        <pc:spChg chg="del">
          <ac:chgData name="Smolik Marin" userId="604ed39a-e3d1-413f-a79d-a11745306532" providerId="ADAL" clId="{97FDE532-B42C-4DFE-8F2F-DDB7035CC2C2}" dt="2022-01-20T19:36:22.056" v="93" actId="478"/>
          <ac:spMkLst>
            <pc:docMk/>
            <pc:sldMk cId="3783987499" sldId="274"/>
            <ac:spMk id="3" creationId="{94EBA821-46AD-47E5-B780-D72C5B4406DE}"/>
          </ac:spMkLst>
        </pc:spChg>
        <pc:spChg chg="add mod">
          <ac:chgData name="Smolik Marin" userId="604ed39a-e3d1-413f-a79d-a11745306532" providerId="ADAL" clId="{97FDE532-B42C-4DFE-8F2F-DDB7035CC2C2}" dt="2022-01-20T19:45:15.221" v="212" actId="1076"/>
          <ac:spMkLst>
            <pc:docMk/>
            <pc:sldMk cId="3783987499" sldId="274"/>
            <ac:spMk id="7" creationId="{E80E1660-61A8-4E1B-8184-36CB6B97CC23}"/>
          </ac:spMkLst>
        </pc:spChg>
        <pc:spChg chg="add mod">
          <ac:chgData name="Smolik Marin" userId="604ed39a-e3d1-413f-a79d-a11745306532" providerId="ADAL" clId="{97FDE532-B42C-4DFE-8F2F-DDB7035CC2C2}" dt="2022-01-20T19:45:10.776" v="211" actId="1076"/>
          <ac:spMkLst>
            <pc:docMk/>
            <pc:sldMk cId="3783987499" sldId="274"/>
            <ac:spMk id="8" creationId="{EF8DFE3E-8AB2-4FB3-A85A-08C06B64B97A}"/>
          </ac:spMkLst>
        </pc:spChg>
        <pc:spChg chg="add mod">
          <ac:chgData name="Smolik Marin" userId="604ed39a-e3d1-413f-a79d-a11745306532" providerId="ADAL" clId="{97FDE532-B42C-4DFE-8F2F-DDB7035CC2C2}" dt="2022-01-20T19:45:34.530" v="216" actId="1076"/>
          <ac:spMkLst>
            <pc:docMk/>
            <pc:sldMk cId="3783987499" sldId="274"/>
            <ac:spMk id="9" creationId="{55249DDA-F3F0-41DE-B79C-D3874BDB8B4D}"/>
          </ac:spMkLst>
        </pc:spChg>
        <pc:picChg chg="add mod">
          <ac:chgData name="Smolik Marin" userId="604ed39a-e3d1-413f-a79d-a11745306532" providerId="ADAL" clId="{97FDE532-B42C-4DFE-8F2F-DDB7035CC2C2}" dt="2022-01-20T19:37:10.364" v="109" actId="14100"/>
          <ac:picMkLst>
            <pc:docMk/>
            <pc:sldMk cId="3783987499" sldId="274"/>
            <ac:picMk id="4" creationId="{C0819D34-A7FF-4690-A46B-3CEF7B1B6670}"/>
          </ac:picMkLst>
        </pc:picChg>
        <pc:picChg chg="add mod">
          <ac:chgData name="Smolik Marin" userId="604ed39a-e3d1-413f-a79d-a11745306532" providerId="ADAL" clId="{97FDE532-B42C-4DFE-8F2F-DDB7035CC2C2}" dt="2022-01-20T19:37:23.551" v="112" actId="1076"/>
          <ac:picMkLst>
            <pc:docMk/>
            <pc:sldMk cId="3783987499" sldId="274"/>
            <ac:picMk id="5" creationId="{F85D8DC8-8D79-410D-81B5-108AE07E48A8}"/>
          </ac:picMkLst>
        </pc:picChg>
        <pc:picChg chg="add mod">
          <ac:chgData name="Smolik Marin" userId="604ed39a-e3d1-413f-a79d-a11745306532" providerId="ADAL" clId="{97FDE532-B42C-4DFE-8F2F-DDB7035CC2C2}" dt="2022-01-20T19:37:32.169" v="115" actId="1076"/>
          <ac:picMkLst>
            <pc:docMk/>
            <pc:sldMk cId="3783987499" sldId="274"/>
            <ac:picMk id="6" creationId="{530649F4-9AEE-41E5-8BE1-4004798E2245}"/>
          </ac:picMkLst>
        </pc:picChg>
      </pc:sldChg>
      <pc:sldChg chg="addSp delSp modSp new mod modNotesTx">
        <pc:chgData name="Smolik Marin" userId="604ed39a-e3d1-413f-a79d-a11745306532" providerId="ADAL" clId="{97FDE532-B42C-4DFE-8F2F-DDB7035CC2C2}" dt="2022-01-20T21:12:57.777" v="937" actId="20577"/>
        <pc:sldMkLst>
          <pc:docMk/>
          <pc:sldMk cId="3747628980" sldId="275"/>
        </pc:sldMkLst>
        <pc:spChg chg="del">
          <ac:chgData name="Smolik Marin" userId="604ed39a-e3d1-413f-a79d-a11745306532" providerId="ADAL" clId="{97FDE532-B42C-4DFE-8F2F-DDB7035CC2C2}" dt="2022-01-20T20:03:02.555" v="438" actId="478"/>
          <ac:spMkLst>
            <pc:docMk/>
            <pc:sldMk cId="3747628980" sldId="275"/>
            <ac:spMk id="2" creationId="{427BE50E-CB9E-430F-8020-6643B49E90A8}"/>
          </ac:spMkLst>
        </pc:spChg>
        <pc:spChg chg="del">
          <ac:chgData name="Smolik Marin" userId="604ed39a-e3d1-413f-a79d-a11745306532" providerId="ADAL" clId="{97FDE532-B42C-4DFE-8F2F-DDB7035CC2C2}" dt="2022-01-20T19:57:47.889" v="394" actId="22"/>
          <ac:spMkLst>
            <pc:docMk/>
            <pc:sldMk cId="3747628980" sldId="275"/>
            <ac:spMk id="3" creationId="{FEEAB4F5-4A52-439D-A497-2B5813C72BB7}"/>
          </ac:spMkLst>
        </pc:spChg>
        <pc:picChg chg="add mod ord">
          <ac:chgData name="Smolik Marin" userId="604ed39a-e3d1-413f-a79d-a11745306532" providerId="ADAL" clId="{97FDE532-B42C-4DFE-8F2F-DDB7035CC2C2}" dt="2022-01-20T19:58:00.604" v="399" actId="1076"/>
          <ac:picMkLst>
            <pc:docMk/>
            <pc:sldMk cId="3747628980" sldId="275"/>
            <ac:picMk id="5" creationId="{95F53346-7C8A-4DB2-960D-8942A6262ACF}"/>
          </ac:picMkLst>
        </pc:picChg>
      </pc:sldChg>
      <pc:sldChg chg="modSp new del mod">
        <pc:chgData name="Smolik Marin" userId="604ed39a-e3d1-413f-a79d-a11745306532" providerId="ADAL" clId="{97FDE532-B42C-4DFE-8F2F-DDB7035CC2C2}" dt="2022-01-20T20:26:31.269" v="453" actId="47"/>
        <pc:sldMkLst>
          <pc:docMk/>
          <pc:sldMk cId="126925470" sldId="276"/>
        </pc:sldMkLst>
        <pc:spChg chg="mod">
          <ac:chgData name="Smolik Marin" userId="604ed39a-e3d1-413f-a79d-a11745306532" providerId="ADAL" clId="{97FDE532-B42C-4DFE-8F2F-DDB7035CC2C2}" dt="2022-01-20T20:21:34.672" v="452" actId="20577"/>
          <ac:spMkLst>
            <pc:docMk/>
            <pc:sldMk cId="126925470" sldId="276"/>
            <ac:spMk id="2" creationId="{01D38C82-4446-42F4-8CFF-B5CFED0D0726}"/>
          </ac:spMkLst>
        </pc:spChg>
      </pc:sldChg>
      <pc:sldChg chg="addSp delSp modSp add mod modNotesTx">
        <pc:chgData name="Smolik Marin" userId="604ed39a-e3d1-413f-a79d-a11745306532" providerId="ADAL" clId="{97FDE532-B42C-4DFE-8F2F-DDB7035CC2C2}" dt="2022-01-20T21:11:29.497" v="926" actId="20577"/>
        <pc:sldMkLst>
          <pc:docMk/>
          <pc:sldMk cId="692132037" sldId="276"/>
        </pc:sldMkLst>
        <pc:spChg chg="mod">
          <ac:chgData name="Smolik Marin" userId="604ed39a-e3d1-413f-a79d-a11745306532" providerId="ADAL" clId="{97FDE532-B42C-4DFE-8F2F-DDB7035CC2C2}" dt="2022-01-20T20:51:15.716" v="750" actId="20577"/>
          <ac:spMkLst>
            <pc:docMk/>
            <pc:sldMk cId="692132037" sldId="276"/>
            <ac:spMk id="3" creationId="{FA17EF99-C2FD-4AB2-812E-4AC53121BEE0}"/>
          </ac:spMkLst>
        </pc:spChg>
        <pc:spChg chg="mod">
          <ac:chgData name="Smolik Marin" userId="604ed39a-e3d1-413f-a79d-a11745306532" providerId="ADAL" clId="{97FDE532-B42C-4DFE-8F2F-DDB7035CC2C2}" dt="2022-01-20T20:52:55.139" v="757" actId="20577"/>
          <ac:spMkLst>
            <pc:docMk/>
            <pc:sldMk cId="692132037" sldId="276"/>
            <ac:spMk id="7" creationId="{7529BB47-6F96-47AC-92AA-11DF10DAD0BE}"/>
          </ac:spMkLst>
        </pc:spChg>
        <pc:spChg chg="mod">
          <ac:chgData name="Smolik Marin" userId="604ed39a-e3d1-413f-a79d-a11745306532" providerId="ADAL" clId="{97FDE532-B42C-4DFE-8F2F-DDB7035CC2C2}" dt="2022-01-20T20:53:10.927" v="764" actId="20577"/>
          <ac:spMkLst>
            <pc:docMk/>
            <pc:sldMk cId="692132037" sldId="276"/>
            <ac:spMk id="8" creationId="{6C9CD527-E92A-41D5-AAEF-73904B7529AF}"/>
          </ac:spMkLst>
        </pc:spChg>
        <pc:spChg chg="add del mod">
          <ac:chgData name="Smolik Marin" userId="604ed39a-e3d1-413f-a79d-a11745306532" providerId="ADAL" clId="{97FDE532-B42C-4DFE-8F2F-DDB7035CC2C2}" dt="2022-01-20T20:33:55.219" v="591" actId="478"/>
          <ac:spMkLst>
            <pc:docMk/>
            <pc:sldMk cId="692132037" sldId="276"/>
            <ac:spMk id="11" creationId="{5897FC8D-59C5-4228-B4B3-A331B6E5E12A}"/>
          </ac:spMkLst>
        </pc:spChg>
      </pc:sldChg>
      <pc:sldChg chg="new del">
        <pc:chgData name="Smolik Marin" userId="604ed39a-e3d1-413f-a79d-a11745306532" providerId="ADAL" clId="{97FDE532-B42C-4DFE-8F2F-DDB7035CC2C2}" dt="2022-01-20T21:22:30.488" v="1135" actId="47"/>
        <pc:sldMkLst>
          <pc:docMk/>
          <pc:sldMk cId="2367746190" sldId="277"/>
        </pc:sldMkLst>
      </pc:sldChg>
      <pc:sldChg chg="modSp add del mod">
        <pc:chgData name="Smolik Marin" userId="604ed39a-e3d1-413f-a79d-a11745306532" providerId="ADAL" clId="{97FDE532-B42C-4DFE-8F2F-DDB7035CC2C2}" dt="2022-01-20T21:27:50.120" v="1175" actId="2696"/>
        <pc:sldMkLst>
          <pc:docMk/>
          <pc:sldMk cId="1601960736" sldId="278"/>
        </pc:sldMkLst>
        <pc:spChg chg="mod">
          <ac:chgData name="Smolik Marin" userId="604ed39a-e3d1-413f-a79d-a11745306532" providerId="ADAL" clId="{97FDE532-B42C-4DFE-8F2F-DDB7035CC2C2}" dt="2022-01-20T21:21:11.280" v="1007" actId="14100"/>
          <ac:spMkLst>
            <pc:docMk/>
            <pc:sldMk cId="1601960736" sldId="278"/>
            <ac:spMk id="2" creationId="{28763F93-43E9-4F03-AD10-1125C07F7A26}"/>
          </ac:spMkLst>
        </pc:spChg>
        <pc:spChg chg="mod">
          <ac:chgData name="Smolik Marin" userId="604ed39a-e3d1-413f-a79d-a11745306532" providerId="ADAL" clId="{97FDE532-B42C-4DFE-8F2F-DDB7035CC2C2}" dt="2022-01-20T21:22:25.165" v="1134" actId="14100"/>
          <ac:spMkLst>
            <pc:docMk/>
            <pc:sldMk cId="1601960736" sldId="278"/>
            <ac:spMk id="3" creationId="{C0FFBE69-93DC-458D-BF15-0D8CF4BEE878}"/>
          </ac:spMkLst>
        </pc:spChg>
      </pc:sldChg>
    </pc:docChg>
  </pc:docChgLst>
  <pc:docChgLst>
    <pc:chgData name="Pellaud Pierre" userId="929f1175-7736-4deb-b14a-86964fc01af2" providerId="ADAL" clId="{3ED75477-2E48-462D-869B-6A805D5719A8}"/>
    <pc:docChg chg="undo custSel addSld delSld modSld">
      <pc:chgData name="Pellaud Pierre" userId="929f1175-7736-4deb-b14a-86964fc01af2" providerId="ADAL" clId="{3ED75477-2E48-462D-869B-6A805D5719A8}" dt="2021-11-08T17:40:03.939" v="2331" actId="1076"/>
      <pc:docMkLst>
        <pc:docMk/>
      </pc:docMkLst>
      <pc:sldChg chg="addSp delSp modSp mod">
        <pc:chgData name="Pellaud Pierre" userId="929f1175-7736-4deb-b14a-86964fc01af2" providerId="ADAL" clId="{3ED75477-2E48-462D-869B-6A805D5719A8}" dt="2021-11-05T09:39:54.503" v="1482" actId="20577"/>
        <pc:sldMkLst>
          <pc:docMk/>
          <pc:sldMk cId="623331460" sldId="257"/>
        </pc:sldMkLst>
        <pc:spChg chg="mod">
          <ac:chgData name="Pellaud Pierre" userId="929f1175-7736-4deb-b14a-86964fc01af2" providerId="ADAL" clId="{3ED75477-2E48-462D-869B-6A805D5719A8}" dt="2021-11-05T09:39:37.361" v="1475" actId="20577"/>
          <ac:spMkLst>
            <pc:docMk/>
            <pc:sldMk cId="623331460" sldId="257"/>
            <ac:spMk id="2" creationId="{E34F9AD6-CE0E-497E-9541-10A1E6F32E86}"/>
          </ac:spMkLst>
        </pc:spChg>
        <pc:spChg chg="mod">
          <ac:chgData name="Pellaud Pierre" userId="929f1175-7736-4deb-b14a-86964fc01af2" providerId="ADAL" clId="{3ED75477-2E48-462D-869B-6A805D5719A8}" dt="2021-11-05T09:39:54.503" v="1482" actId="20577"/>
          <ac:spMkLst>
            <pc:docMk/>
            <pc:sldMk cId="623331460" sldId="257"/>
            <ac:spMk id="3" creationId="{5ED4F149-28AC-4AD4-9332-EFFEDF0E20BE}"/>
          </ac:spMkLst>
        </pc:spChg>
        <pc:spChg chg="add del mod">
          <ac:chgData name="Pellaud Pierre" userId="929f1175-7736-4deb-b14a-86964fc01af2" providerId="ADAL" clId="{3ED75477-2E48-462D-869B-6A805D5719A8}" dt="2021-11-05T09:02:17.527" v="689" actId="478"/>
          <ac:spMkLst>
            <pc:docMk/>
            <pc:sldMk cId="623331460" sldId="257"/>
            <ac:spMk id="4" creationId="{D5442525-21E4-4141-9BE3-DA59055DD55E}"/>
          </ac:spMkLst>
        </pc:spChg>
        <pc:spChg chg="add del mod">
          <ac:chgData name="Pellaud Pierre" userId="929f1175-7736-4deb-b14a-86964fc01af2" providerId="ADAL" clId="{3ED75477-2E48-462D-869B-6A805D5719A8}" dt="2021-11-05T09:02:22.135" v="691" actId="478"/>
          <ac:spMkLst>
            <pc:docMk/>
            <pc:sldMk cId="623331460" sldId="257"/>
            <ac:spMk id="5" creationId="{10077DAB-4970-4CB2-A5BB-82CE54AD414B}"/>
          </ac:spMkLst>
        </pc:spChg>
      </pc:sldChg>
      <pc:sldChg chg="addSp delSp modSp mod">
        <pc:chgData name="Pellaud Pierre" userId="929f1175-7736-4deb-b14a-86964fc01af2" providerId="ADAL" clId="{3ED75477-2E48-462D-869B-6A805D5719A8}" dt="2021-11-08T17:40:03.939" v="2331" actId="1076"/>
        <pc:sldMkLst>
          <pc:docMk/>
          <pc:sldMk cId="1870525400" sldId="258"/>
        </pc:sldMkLst>
        <pc:spChg chg="add del mod">
          <ac:chgData name="Pellaud Pierre" userId="929f1175-7736-4deb-b14a-86964fc01af2" providerId="ADAL" clId="{3ED75477-2E48-462D-869B-6A805D5719A8}" dt="2021-11-05T09:34:11.575" v="1267" actId="21"/>
          <ac:spMkLst>
            <pc:docMk/>
            <pc:sldMk cId="1870525400" sldId="258"/>
            <ac:spMk id="2" creationId="{1F2918AC-5275-4CD4-84E0-7E060EEAB7F8}"/>
          </ac:spMkLst>
        </pc:spChg>
        <pc:spChg chg="mod">
          <ac:chgData name="Pellaud Pierre" userId="929f1175-7736-4deb-b14a-86964fc01af2" providerId="ADAL" clId="{3ED75477-2E48-462D-869B-6A805D5719A8}" dt="2021-11-05T09:41:05.319" v="1534" actId="20577"/>
          <ac:spMkLst>
            <pc:docMk/>
            <pc:sldMk cId="1870525400" sldId="258"/>
            <ac:spMk id="3" creationId="{E66CC7FF-494A-4FF9-9059-BB2EA169A7AE}"/>
          </ac:spMkLst>
        </pc:spChg>
        <pc:spChg chg="mod">
          <ac:chgData name="Pellaud Pierre" userId="929f1175-7736-4deb-b14a-86964fc01af2" providerId="ADAL" clId="{3ED75477-2E48-462D-869B-6A805D5719A8}" dt="2021-11-05T09:53:49.285" v="1878" actId="20577"/>
          <ac:spMkLst>
            <pc:docMk/>
            <pc:sldMk cId="1870525400" sldId="258"/>
            <ac:spMk id="4" creationId="{28AB945C-9010-4854-A64C-D43B1538EDE4}"/>
          </ac:spMkLst>
        </pc:spChg>
        <pc:spChg chg="mod">
          <ac:chgData name="Pellaud Pierre" userId="929f1175-7736-4deb-b14a-86964fc01af2" providerId="ADAL" clId="{3ED75477-2E48-462D-869B-6A805D5719A8}" dt="2021-11-05T08:45:08.125" v="123" actId="1076"/>
          <ac:spMkLst>
            <pc:docMk/>
            <pc:sldMk cId="1870525400" sldId="258"/>
            <ac:spMk id="6" creationId="{8BCCA0DC-556F-4776-B4E4-DD9FDABB6611}"/>
          </ac:spMkLst>
        </pc:spChg>
        <pc:spChg chg="del mod">
          <ac:chgData name="Pellaud Pierre" userId="929f1175-7736-4deb-b14a-86964fc01af2" providerId="ADAL" clId="{3ED75477-2E48-462D-869B-6A805D5719A8}" dt="2021-11-05T08:57:24.880" v="446" actId="478"/>
          <ac:spMkLst>
            <pc:docMk/>
            <pc:sldMk cId="1870525400" sldId="258"/>
            <ac:spMk id="7" creationId="{DE8A3074-905A-4244-9B07-EE7E85EC7CAE}"/>
          </ac:spMkLst>
        </pc:spChg>
        <pc:spChg chg="del mod">
          <ac:chgData name="Pellaud Pierre" userId="929f1175-7736-4deb-b14a-86964fc01af2" providerId="ADAL" clId="{3ED75477-2E48-462D-869B-6A805D5719A8}" dt="2021-11-05T08:57:25.326" v="447" actId="478"/>
          <ac:spMkLst>
            <pc:docMk/>
            <pc:sldMk cId="1870525400" sldId="258"/>
            <ac:spMk id="8" creationId="{3EC71F10-6AD9-4321-9057-0359E1B9E869}"/>
          </ac:spMkLst>
        </pc:spChg>
        <pc:spChg chg="del mod">
          <ac:chgData name="Pellaud Pierre" userId="929f1175-7736-4deb-b14a-86964fc01af2" providerId="ADAL" clId="{3ED75477-2E48-462D-869B-6A805D5719A8}" dt="2021-11-05T08:57:25.719" v="448" actId="478"/>
          <ac:spMkLst>
            <pc:docMk/>
            <pc:sldMk cId="1870525400" sldId="258"/>
            <ac:spMk id="9" creationId="{FC7C2D36-EE04-45C2-BC30-10E47A0BB342}"/>
          </ac:spMkLst>
        </pc:spChg>
        <pc:spChg chg="del mod">
          <ac:chgData name="Pellaud Pierre" userId="929f1175-7736-4deb-b14a-86964fc01af2" providerId="ADAL" clId="{3ED75477-2E48-462D-869B-6A805D5719A8}" dt="2021-11-05T08:57:24.435" v="445" actId="478"/>
          <ac:spMkLst>
            <pc:docMk/>
            <pc:sldMk cId="1870525400" sldId="258"/>
            <ac:spMk id="10" creationId="{C97A351D-F39E-44C3-ADC6-52743EF1E3B0}"/>
          </ac:spMkLst>
        </pc:spChg>
        <pc:spChg chg="mod">
          <ac:chgData name="Pellaud Pierre" userId="929f1175-7736-4deb-b14a-86964fc01af2" providerId="ADAL" clId="{3ED75477-2E48-462D-869B-6A805D5719A8}" dt="2021-11-05T09:40:52.175" v="1527" actId="20577"/>
          <ac:spMkLst>
            <pc:docMk/>
            <pc:sldMk cId="1870525400" sldId="258"/>
            <ac:spMk id="11" creationId="{AA7615AD-44EE-4D2D-9A41-EDB5EDE41606}"/>
          </ac:spMkLst>
        </pc:spChg>
        <pc:spChg chg="del mod">
          <ac:chgData name="Pellaud Pierre" userId="929f1175-7736-4deb-b14a-86964fc01af2" providerId="ADAL" clId="{3ED75477-2E48-462D-869B-6A805D5719A8}" dt="2021-11-05T08:57:23.359" v="443" actId="478"/>
          <ac:spMkLst>
            <pc:docMk/>
            <pc:sldMk cId="1870525400" sldId="258"/>
            <ac:spMk id="12" creationId="{6F9DED3F-102A-4879-8DC3-1FEA745E0722}"/>
          </ac:spMkLst>
        </pc:spChg>
        <pc:spChg chg="del mod">
          <ac:chgData name="Pellaud Pierre" userId="929f1175-7736-4deb-b14a-86964fc01af2" providerId="ADAL" clId="{3ED75477-2E48-462D-869B-6A805D5719A8}" dt="2021-11-05T08:57:22.924" v="442" actId="478"/>
          <ac:spMkLst>
            <pc:docMk/>
            <pc:sldMk cId="1870525400" sldId="258"/>
            <ac:spMk id="13" creationId="{D6C4BE44-96E5-48C6-9F71-78E60A9DAA97}"/>
          </ac:spMkLst>
        </pc:spChg>
        <pc:spChg chg="del mod">
          <ac:chgData name="Pellaud Pierre" userId="929f1175-7736-4deb-b14a-86964fc01af2" providerId="ADAL" clId="{3ED75477-2E48-462D-869B-6A805D5719A8}" dt="2021-11-05T08:57:20.460" v="438" actId="478"/>
          <ac:spMkLst>
            <pc:docMk/>
            <pc:sldMk cId="1870525400" sldId="258"/>
            <ac:spMk id="14" creationId="{60CB7B10-A270-46B9-8DCF-AA60E749A5C5}"/>
          </ac:spMkLst>
        </pc:spChg>
        <pc:spChg chg="del mod">
          <ac:chgData name="Pellaud Pierre" userId="929f1175-7736-4deb-b14a-86964fc01af2" providerId="ADAL" clId="{3ED75477-2E48-462D-869B-6A805D5719A8}" dt="2021-11-05T08:57:19.701" v="437" actId="478"/>
          <ac:spMkLst>
            <pc:docMk/>
            <pc:sldMk cId="1870525400" sldId="258"/>
            <ac:spMk id="15" creationId="{E4F84ECA-95FD-476A-95DE-B391D3E5F1D5}"/>
          </ac:spMkLst>
        </pc:spChg>
        <pc:spChg chg="del mod">
          <ac:chgData name="Pellaud Pierre" userId="929f1175-7736-4deb-b14a-86964fc01af2" providerId="ADAL" clId="{3ED75477-2E48-462D-869B-6A805D5719A8}" dt="2021-11-05T08:57:19.230" v="436" actId="478"/>
          <ac:spMkLst>
            <pc:docMk/>
            <pc:sldMk cId="1870525400" sldId="258"/>
            <ac:spMk id="16" creationId="{77491F0D-7973-4171-B6A0-276BA178C8FD}"/>
          </ac:spMkLst>
        </pc:spChg>
        <pc:spChg chg="del mod">
          <ac:chgData name="Pellaud Pierre" userId="929f1175-7736-4deb-b14a-86964fc01af2" providerId="ADAL" clId="{3ED75477-2E48-462D-869B-6A805D5719A8}" dt="2021-11-05T08:57:18.500" v="435" actId="478"/>
          <ac:spMkLst>
            <pc:docMk/>
            <pc:sldMk cId="1870525400" sldId="258"/>
            <ac:spMk id="17" creationId="{BA178D62-F833-46F9-8D40-1D3AF8935898}"/>
          </ac:spMkLst>
        </pc:spChg>
        <pc:spChg chg="del mod">
          <ac:chgData name="Pellaud Pierre" userId="929f1175-7736-4deb-b14a-86964fc01af2" providerId="ADAL" clId="{3ED75477-2E48-462D-869B-6A805D5719A8}" dt="2021-11-05T08:57:22.443" v="441" actId="478"/>
          <ac:spMkLst>
            <pc:docMk/>
            <pc:sldMk cId="1870525400" sldId="258"/>
            <ac:spMk id="18" creationId="{90CC1547-2FAA-4840-8F0D-6622C952B2F0}"/>
          </ac:spMkLst>
        </pc:spChg>
        <pc:spChg chg="del mod">
          <ac:chgData name="Pellaud Pierre" userId="929f1175-7736-4deb-b14a-86964fc01af2" providerId="ADAL" clId="{3ED75477-2E48-462D-869B-6A805D5719A8}" dt="2021-11-05T08:57:23.822" v="444" actId="478"/>
          <ac:spMkLst>
            <pc:docMk/>
            <pc:sldMk cId="1870525400" sldId="258"/>
            <ac:spMk id="19" creationId="{A4B6DC79-10CB-4841-BBA0-7FD7ABDDC20D}"/>
          </ac:spMkLst>
        </pc:spChg>
        <pc:spChg chg="del mod">
          <ac:chgData name="Pellaud Pierre" userId="929f1175-7736-4deb-b14a-86964fc01af2" providerId="ADAL" clId="{3ED75477-2E48-462D-869B-6A805D5719A8}" dt="2021-11-05T08:57:21.111" v="439" actId="478"/>
          <ac:spMkLst>
            <pc:docMk/>
            <pc:sldMk cId="1870525400" sldId="258"/>
            <ac:spMk id="20" creationId="{4BCCF2F3-C092-45B8-A766-CB76E6C52828}"/>
          </ac:spMkLst>
        </pc:spChg>
        <pc:spChg chg="del mod">
          <ac:chgData name="Pellaud Pierre" userId="929f1175-7736-4deb-b14a-86964fc01af2" providerId="ADAL" clId="{3ED75477-2E48-462D-869B-6A805D5719A8}" dt="2021-11-05T08:57:21.625" v="440" actId="478"/>
          <ac:spMkLst>
            <pc:docMk/>
            <pc:sldMk cId="1870525400" sldId="258"/>
            <ac:spMk id="21" creationId="{EAB913D0-CBCB-420D-9AA3-DC0E7E101CDB}"/>
          </ac:spMkLst>
        </pc:spChg>
        <pc:spChg chg="del mod">
          <ac:chgData name="Pellaud Pierre" userId="929f1175-7736-4deb-b14a-86964fc01af2" providerId="ADAL" clId="{3ED75477-2E48-462D-869B-6A805D5719A8}" dt="2021-11-05T08:57:27.495" v="450" actId="478"/>
          <ac:spMkLst>
            <pc:docMk/>
            <pc:sldMk cId="1870525400" sldId="258"/>
            <ac:spMk id="22" creationId="{E5C9A08C-2AA3-41A0-8F0D-29F539FF508F}"/>
          </ac:spMkLst>
        </pc:spChg>
        <pc:spChg chg="del mod">
          <ac:chgData name="Pellaud Pierre" userId="929f1175-7736-4deb-b14a-86964fc01af2" providerId="ADAL" clId="{3ED75477-2E48-462D-869B-6A805D5719A8}" dt="2021-11-05T08:57:26.920" v="449" actId="478"/>
          <ac:spMkLst>
            <pc:docMk/>
            <pc:sldMk cId="1870525400" sldId="258"/>
            <ac:spMk id="23" creationId="{05356FFD-6FCC-4E11-B935-8846D6CB1816}"/>
          </ac:spMkLst>
        </pc:spChg>
        <pc:spChg chg="mod">
          <ac:chgData name="Pellaud Pierre" userId="929f1175-7736-4deb-b14a-86964fc01af2" providerId="ADAL" clId="{3ED75477-2E48-462D-869B-6A805D5719A8}" dt="2021-11-05T08:57:16.082" v="434" actId="20577"/>
          <ac:spMkLst>
            <pc:docMk/>
            <pc:sldMk cId="1870525400" sldId="258"/>
            <ac:spMk id="30" creationId="{25AC821B-01A3-4077-9F82-0CE29AEDF7E3}"/>
          </ac:spMkLst>
        </pc:spChg>
        <pc:spChg chg="add mod">
          <ac:chgData name="Pellaud Pierre" userId="929f1175-7736-4deb-b14a-86964fc01af2" providerId="ADAL" clId="{3ED75477-2E48-462D-869B-6A805D5719A8}" dt="2021-11-08T17:40:03.939" v="2331" actId="1076"/>
          <ac:spMkLst>
            <pc:docMk/>
            <pc:sldMk cId="1870525400" sldId="258"/>
            <ac:spMk id="32" creationId="{4ABF3E01-EC03-4490-896C-6FB7CED63BFC}"/>
          </ac:spMkLst>
        </pc:spChg>
        <pc:spChg chg="add mod">
          <ac:chgData name="Pellaud Pierre" userId="929f1175-7736-4deb-b14a-86964fc01af2" providerId="ADAL" clId="{3ED75477-2E48-462D-869B-6A805D5719A8}" dt="2021-11-08T17:39:18.348" v="2273" actId="14100"/>
          <ac:spMkLst>
            <pc:docMk/>
            <pc:sldMk cId="1870525400" sldId="258"/>
            <ac:spMk id="36" creationId="{0BE99DD2-C0A9-400B-B060-5F18A279A5E4}"/>
          </ac:spMkLst>
        </pc:spChg>
        <pc:spChg chg="del mod">
          <ac:chgData name="Pellaud Pierre" userId="929f1175-7736-4deb-b14a-86964fc01af2" providerId="ADAL" clId="{3ED75477-2E48-462D-869B-6A805D5719A8}" dt="2021-11-05T08:48:35.861" v="180" actId="478"/>
          <ac:spMkLst>
            <pc:docMk/>
            <pc:sldMk cId="1870525400" sldId="258"/>
            <ac:spMk id="36" creationId="{465573CD-FB5E-442E-96D0-42A20EA8C946}"/>
          </ac:spMkLst>
        </pc:spChg>
        <pc:spChg chg="add del mod">
          <ac:chgData name="Pellaud Pierre" userId="929f1175-7736-4deb-b14a-86964fc01af2" providerId="ADAL" clId="{3ED75477-2E48-462D-869B-6A805D5719A8}" dt="2021-11-05T08:48:02.751" v="167" actId="478"/>
          <ac:spMkLst>
            <pc:docMk/>
            <pc:sldMk cId="1870525400" sldId="258"/>
            <ac:spMk id="37" creationId="{DA90C1E4-7443-4D1A-9E40-42F597418FAF}"/>
          </ac:spMkLst>
        </pc:spChg>
        <pc:spChg chg="add mod">
          <ac:chgData name="Pellaud Pierre" userId="929f1175-7736-4deb-b14a-86964fc01af2" providerId="ADAL" clId="{3ED75477-2E48-462D-869B-6A805D5719A8}" dt="2021-11-08T17:39:59.423" v="2329" actId="1076"/>
          <ac:spMkLst>
            <pc:docMk/>
            <pc:sldMk cId="1870525400" sldId="258"/>
            <ac:spMk id="38" creationId="{AD80D92C-8145-49B2-A6E5-49A7B25AB1D5}"/>
          </ac:spMkLst>
        </pc:spChg>
        <pc:spChg chg="add mod">
          <ac:chgData name="Pellaud Pierre" userId="929f1175-7736-4deb-b14a-86964fc01af2" providerId="ADAL" clId="{3ED75477-2E48-462D-869B-6A805D5719A8}" dt="2021-11-05T08:56:38.853" v="431" actId="14100"/>
          <ac:spMkLst>
            <pc:docMk/>
            <pc:sldMk cId="1870525400" sldId="258"/>
            <ac:spMk id="40" creationId="{C25C87D1-4648-4720-81F8-A8A4D86B148C}"/>
          </ac:spMkLst>
        </pc:spChg>
        <pc:spChg chg="add mod">
          <ac:chgData name="Pellaud Pierre" userId="929f1175-7736-4deb-b14a-86964fc01af2" providerId="ADAL" clId="{3ED75477-2E48-462D-869B-6A805D5719A8}" dt="2021-11-05T09:01:59.335" v="687" actId="20577"/>
          <ac:spMkLst>
            <pc:docMk/>
            <pc:sldMk cId="1870525400" sldId="258"/>
            <ac:spMk id="46" creationId="{384944F4-2E79-40C6-8E3A-756D3D4B127D}"/>
          </ac:spMkLst>
        </pc:spChg>
        <pc:spChg chg="add del mod">
          <ac:chgData name="Pellaud Pierre" userId="929f1175-7736-4deb-b14a-86964fc01af2" providerId="ADAL" clId="{3ED75477-2E48-462D-869B-6A805D5719A8}" dt="2021-11-05T09:33:55.335" v="1264" actId="478"/>
          <ac:spMkLst>
            <pc:docMk/>
            <pc:sldMk cId="1870525400" sldId="258"/>
            <ac:spMk id="51" creationId="{D0D92933-6E03-48DB-BE84-B4D9D0F0FE8A}"/>
          </ac:spMkLst>
        </pc:spChg>
        <pc:spChg chg="add del mod">
          <ac:chgData name="Pellaud Pierre" userId="929f1175-7736-4deb-b14a-86964fc01af2" providerId="ADAL" clId="{3ED75477-2E48-462D-869B-6A805D5719A8}" dt="2021-11-05T09:33:51.677" v="1261" actId="478"/>
          <ac:spMkLst>
            <pc:docMk/>
            <pc:sldMk cId="1870525400" sldId="258"/>
            <ac:spMk id="54" creationId="{1974ECD2-87C9-41B5-A6B0-7C1F25C32451}"/>
          </ac:spMkLst>
        </pc:spChg>
        <pc:spChg chg="add mod">
          <ac:chgData name="Pellaud Pierre" userId="929f1175-7736-4deb-b14a-86964fc01af2" providerId="ADAL" clId="{3ED75477-2E48-462D-869B-6A805D5719A8}" dt="2021-11-05T08:58:07.206" v="457" actId="1582"/>
          <ac:spMkLst>
            <pc:docMk/>
            <pc:sldMk cId="1870525400" sldId="258"/>
            <ac:spMk id="58" creationId="{F701C069-30A4-4AFC-818B-365F2EC5FD53}"/>
          </ac:spMkLst>
        </pc:spChg>
        <pc:spChg chg="add mod">
          <ac:chgData name="Pellaud Pierre" userId="929f1175-7736-4deb-b14a-86964fc01af2" providerId="ADAL" clId="{3ED75477-2E48-462D-869B-6A805D5719A8}" dt="2021-11-05T08:58:23.462" v="492" actId="20577"/>
          <ac:spMkLst>
            <pc:docMk/>
            <pc:sldMk cId="1870525400" sldId="258"/>
            <ac:spMk id="61" creationId="{3D4D6821-AE4D-4C66-9B55-F7D9E9AF2F1D}"/>
          </ac:spMkLst>
        </pc:spChg>
        <pc:spChg chg="add mod">
          <ac:chgData name="Pellaud Pierre" userId="929f1175-7736-4deb-b14a-86964fc01af2" providerId="ADAL" clId="{3ED75477-2E48-462D-869B-6A805D5719A8}" dt="2021-11-05T08:58:32.790" v="495" actId="14100"/>
          <ac:spMkLst>
            <pc:docMk/>
            <pc:sldMk cId="1870525400" sldId="258"/>
            <ac:spMk id="65" creationId="{56C25B4E-6636-4ABE-A9CD-0DFC19C008E7}"/>
          </ac:spMkLst>
        </pc:spChg>
        <pc:spChg chg="add mod">
          <ac:chgData name="Pellaud Pierre" userId="929f1175-7736-4deb-b14a-86964fc01af2" providerId="ADAL" clId="{3ED75477-2E48-462D-869B-6A805D5719A8}" dt="2021-11-05T08:58:36.086" v="497" actId="1076"/>
          <ac:spMkLst>
            <pc:docMk/>
            <pc:sldMk cId="1870525400" sldId="258"/>
            <ac:spMk id="66" creationId="{B49FF052-B677-49AC-9000-04CF44950C44}"/>
          </ac:spMkLst>
        </pc:spChg>
        <pc:spChg chg="add mod">
          <ac:chgData name="Pellaud Pierre" userId="929f1175-7736-4deb-b14a-86964fc01af2" providerId="ADAL" clId="{3ED75477-2E48-462D-869B-6A805D5719A8}" dt="2021-11-05T08:58:39.473" v="499" actId="1076"/>
          <ac:spMkLst>
            <pc:docMk/>
            <pc:sldMk cId="1870525400" sldId="258"/>
            <ac:spMk id="67" creationId="{DDB2FFBD-0B6C-4AA9-B5A3-A9A0CA3228E3}"/>
          </ac:spMkLst>
        </pc:spChg>
        <pc:spChg chg="add del mod">
          <ac:chgData name="Pellaud Pierre" userId="929f1175-7736-4deb-b14a-86964fc01af2" providerId="ADAL" clId="{3ED75477-2E48-462D-869B-6A805D5719A8}" dt="2021-11-05T09:33:53.592" v="1263" actId="478"/>
          <ac:spMkLst>
            <pc:docMk/>
            <pc:sldMk cId="1870525400" sldId="258"/>
            <ac:spMk id="68" creationId="{37E27242-B497-4841-B752-9D05C48144DC}"/>
          </ac:spMkLst>
        </pc:spChg>
        <pc:spChg chg="add del mod">
          <ac:chgData name="Pellaud Pierre" userId="929f1175-7736-4deb-b14a-86964fc01af2" providerId="ADAL" clId="{3ED75477-2E48-462D-869B-6A805D5719A8}" dt="2021-11-05T09:34:11.575" v="1267" actId="21"/>
          <ac:spMkLst>
            <pc:docMk/>
            <pc:sldMk cId="1870525400" sldId="258"/>
            <ac:spMk id="69" creationId="{49B81D4F-923B-4C39-965D-3E8EDB5E9597}"/>
          </ac:spMkLst>
        </pc:spChg>
        <pc:spChg chg="add mod">
          <ac:chgData name="Pellaud Pierre" userId="929f1175-7736-4deb-b14a-86964fc01af2" providerId="ADAL" clId="{3ED75477-2E48-462D-869B-6A805D5719A8}" dt="2021-11-05T08:58:58.638" v="508" actId="14100"/>
          <ac:spMkLst>
            <pc:docMk/>
            <pc:sldMk cId="1870525400" sldId="258"/>
            <ac:spMk id="70" creationId="{F444A160-9F17-4D26-9B92-025B62FDC026}"/>
          </ac:spMkLst>
        </pc:spChg>
        <pc:spChg chg="add mod">
          <ac:chgData name="Pellaud Pierre" userId="929f1175-7736-4deb-b14a-86964fc01af2" providerId="ADAL" clId="{3ED75477-2E48-462D-869B-6A805D5719A8}" dt="2021-11-05T08:59:23.887" v="560" actId="20577"/>
          <ac:spMkLst>
            <pc:docMk/>
            <pc:sldMk cId="1870525400" sldId="258"/>
            <ac:spMk id="71" creationId="{D37E91BE-0329-43AE-B816-E47B31FFE177}"/>
          </ac:spMkLst>
        </pc:spChg>
        <pc:spChg chg="add del mod">
          <ac:chgData name="Pellaud Pierre" userId="929f1175-7736-4deb-b14a-86964fc01af2" providerId="ADAL" clId="{3ED75477-2E48-462D-869B-6A805D5719A8}" dt="2021-11-05T09:01:42.307" v="659" actId="14100"/>
          <ac:spMkLst>
            <pc:docMk/>
            <pc:sldMk cId="1870525400" sldId="258"/>
            <ac:spMk id="75" creationId="{8D743741-A71C-412F-964D-915CC75E9770}"/>
          </ac:spMkLst>
        </pc:spChg>
        <pc:picChg chg="mod modCrop">
          <ac:chgData name="Pellaud Pierre" userId="929f1175-7736-4deb-b14a-86964fc01af2" providerId="ADAL" clId="{3ED75477-2E48-462D-869B-6A805D5719A8}" dt="2021-11-05T08:45:44.813" v="125" actId="732"/>
          <ac:picMkLst>
            <pc:docMk/>
            <pc:sldMk cId="1870525400" sldId="258"/>
            <ac:picMk id="5" creationId="{CF044B3C-78DA-4618-837C-D4C5D67AE2D2}"/>
          </ac:picMkLst>
        </pc:picChg>
        <pc:picChg chg="add mod">
          <ac:chgData name="Pellaud Pierre" userId="929f1175-7736-4deb-b14a-86964fc01af2" providerId="ADAL" clId="{3ED75477-2E48-462D-869B-6A805D5719A8}" dt="2021-11-05T08:42:01.603" v="84" actId="1076"/>
          <ac:picMkLst>
            <pc:docMk/>
            <pc:sldMk cId="1870525400" sldId="258"/>
            <ac:picMk id="33" creationId="{0594C5EA-83E4-4349-A9CC-AAC6B7DED3E4}"/>
          </ac:picMkLst>
        </pc:picChg>
        <pc:picChg chg="add mod">
          <ac:chgData name="Pellaud Pierre" userId="929f1175-7736-4deb-b14a-86964fc01af2" providerId="ADAL" clId="{3ED75477-2E48-462D-869B-6A805D5719A8}" dt="2021-11-08T17:39:05.406" v="2270" actId="1076"/>
          <ac:picMkLst>
            <pc:docMk/>
            <pc:sldMk cId="1870525400" sldId="258"/>
            <ac:picMk id="34" creationId="{68C5474C-0116-4BD6-A723-5198AE53C5B4}"/>
          </ac:picMkLst>
        </pc:picChg>
        <pc:picChg chg="add mod">
          <ac:chgData name="Pellaud Pierre" userId="929f1175-7736-4deb-b14a-86964fc01af2" providerId="ADAL" clId="{3ED75477-2E48-462D-869B-6A805D5719A8}" dt="2021-11-05T08:42:49.557" v="87" actId="14100"/>
          <ac:picMkLst>
            <pc:docMk/>
            <pc:sldMk cId="1870525400" sldId="258"/>
            <ac:picMk id="35" creationId="{C668EDA8-35F9-4EE7-AAAA-F6963BA0D9B6}"/>
          </ac:picMkLst>
        </pc:picChg>
        <pc:picChg chg="add mod">
          <ac:chgData name="Pellaud Pierre" userId="929f1175-7736-4deb-b14a-86964fc01af2" providerId="ADAL" clId="{3ED75477-2E48-462D-869B-6A805D5719A8}" dt="2021-11-05T08:48:13.678" v="173" actId="1076"/>
          <ac:picMkLst>
            <pc:docMk/>
            <pc:sldMk cId="1870525400" sldId="258"/>
            <ac:picMk id="1026" creationId="{189FDEAD-1891-4FC2-81FB-A3D1D606DB77}"/>
          </ac:picMkLst>
        </pc:picChg>
        <pc:picChg chg="add del mod">
          <ac:chgData name="Pellaud Pierre" userId="929f1175-7736-4deb-b14a-86964fc01af2" providerId="ADAL" clId="{3ED75477-2E48-462D-869B-6A805D5719A8}" dt="2021-11-05T09:00:04.029" v="566" actId="478"/>
          <ac:picMkLst>
            <pc:docMk/>
            <pc:sldMk cId="1870525400" sldId="258"/>
            <ac:picMk id="1028" creationId="{07E25762-857C-408B-B28B-8BF4B308D206}"/>
          </ac:picMkLst>
        </pc:picChg>
        <pc:picChg chg="add del mod">
          <ac:chgData name="Pellaud Pierre" userId="929f1175-7736-4deb-b14a-86964fc01af2" providerId="ADAL" clId="{3ED75477-2E48-462D-869B-6A805D5719A8}" dt="2021-11-05T09:34:08.079" v="1266" actId="21"/>
          <ac:picMkLst>
            <pc:docMk/>
            <pc:sldMk cId="1870525400" sldId="258"/>
            <ac:picMk id="1030" creationId="{81B6FF0F-6C17-4379-AAE8-1B92D7F2CD36}"/>
          </ac:picMkLst>
        </pc:picChg>
        <pc:cxnChg chg="add mod">
          <ac:chgData name="Pellaud Pierre" userId="929f1175-7736-4deb-b14a-86964fc01af2" providerId="ADAL" clId="{3ED75477-2E48-462D-869B-6A805D5719A8}" dt="2021-11-08T17:40:01.626" v="2330" actId="14100"/>
          <ac:cxnSpMkLst>
            <pc:docMk/>
            <pc:sldMk cId="1870525400" sldId="258"/>
            <ac:cxnSpMk id="37" creationId="{AF80CCF0-08FA-48F2-AC6D-E856E04505CD}"/>
          </ac:cxnSpMkLst>
        </pc:cxnChg>
        <pc:cxnChg chg="add mod">
          <ac:chgData name="Pellaud Pierre" userId="929f1175-7736-4deb-b14a-86964fc01af2" providerId="ADAL" clId="{3ED75477-2E48-462D-869B-6A805D5719A8}" dt="2021-11-08T17:39:22.585" v="2275" actId="14100"/>
          <ac:cxnSpMkLst>
            <pc:docMk/>
            <pc:sldMk cId="1870525400" sldId="258"/>
            <ac:cxnSpMk id="39" creationId="{07AA9C5C-259D-437B-9984-59DCAC5872FB}"/>
          </ac:cxnSpMkLst>
        </pc:cxnChg>
        <pc:cxnChg chg="add mod">
          <ac:chgData name="Pellaud Pierre" userId="929f1175-7736-4deb-b14a-86964fc01af2" providerId="ADAL" clId="{3ED75477-2E48-462D-869B-6A805D5719A8}" dt="2021-11-05T08:59:52.352" v="562" actId="1582"/>
          <ac:cxnSpMkLst>
            <pc:docMk/>
            <pc:sldMk cId="1870525400" sldId="258"/>
            <ac:cxnSpMk id="42" creationId="{0FD6BEAC-D6F8-4BD4-AC8F-1BBBC437A743}"/>
          </ac:cxnSpMkLst>
        </pc:cxnChg>
        <pc:cxnChg chg="add mod">
          <ac:chgData name="Pellaud Pierre" userId="929f1175-7736-4deb-b14a-86964fc01af2" providerId="ADAL" clId="{3ED75477-2E48-462D-869B-6A805D5719A8}" dt="2021-11-05T09:01:58.413" v="680" actId="20577"/>
          <ac:cxnSpMkLst>
            <pc:docMk/>
            <pc:sldMk cId="1870525400" sldId="258"/>
            <ac:cxnSpMk id="47" creationId="{0C572789-7715-4B54-A936-EF33E1532279}"/>
          </ac:cxnSpMkLst>
        </pc:cxnChg>
        <pc:cxnChg chg="add del mod">
          <ac:chgData name="Pellaud Pierre" userId="929f1175-7736-4deb-b14a-86964fc01af2" providerId="ADAL" clId="{3ED75477-2E48-462D-869B-6A805D5719A8}" dt="2021-11-05T09:34:11.575" v="1267" actId="21"/>
          <ac:cxnSpMkLst>
            <pc:docMk/>
            <pc:sldMk cId="1870525400" sldId="258"/>
            <ac:cxnSpMk id="49" creationId="{C7EB8B5F-B1FF-497A-B86F-E437C963CEE0}"/>
          </ac:cxnSpMkLst>
        </pc:cxnChg>
        <pc:cxnChg chg="add del mod">
          <ac:chgData name="Pellaud Pierre" userId="929f1175-7736-4deb-b14a-86964fc01af2" providerId="ADAL" clId="{3ED75477-2E48-462D-869B-6A805D5719A8}" dt="2021-11-05T09:33:52.774" v="1262" actId="478"/>
          <ac:cxnSpMkLst>
            <pc:docMk/>
            <pc:sldMk cId="1870525400" sldId="258"/>
            <ac:cxnSpMk id="56" creationId="{39AE7BED-08E5-4E3E-8CA5-9048414F0267}"/>
          </ac:cxnSpMkLst>
        </pc:cxnChg>
        <pc:cxnChg chg="add mod">
          <ac:chgData name="Pellaud Pierre" userId="929f1175-7736-4deb-b14a-86964fc01af2" providerId="ADAL" clId="{3ED75477-2E48-462D-869B-6A805D5719A8}" dt="2021-11-05T08:59:52.352" v="562" actId="1582"/>
          <ac:cxnSpMkLst>
            <pc:docMk/>
            <pc:sldMk cId="1870525400" sldId="258"/>
            <ac:cxnSpMk id="62" creationId="{29B620D1-8CC7-42AD-B20A-D0E152DD2CFF}"/>
          </ac:cxnSpMkLst>
        </pc:cxnChg>
        <pc:cxnChg chg="add mod">
          <ac:chgData name="Pellaud Pierre" userId="929f1175-7736-4deb-b14a-86964fc01af2" providerId="ADAL" clId="{3ED75477-2E48-462D-869B-6A805D5719A8}" dt="2021-11-05T09:27:46.909" v="1003" actId="14100"/>
          <ac:cxnSpMkLst>
            <pc:docMk/>
            <pc:sldMk cId="1870525400" sldId="258"/>
            <ac:cxnSpMk id="76" creationId="{EDC5CB97-7D49-4FD2-B9EA-72BCC534F2F8}"/>
          </ac:cxnSpMkLst>
        </pc:cxnChg>
      </pc:sldChg>
      <pc:sldChg chg="addSp delSp modSp mod">
        <pc:chgData name="Pellaud Pierre" userId="929f1175-7736-4deb-b14a-86964fc01af2" providerId="ADAL" clId="{3ED75477-2E48-462D-869B-6A805D5719A8}" dt="2021-11-08T17:34:37.035" v="2259" actId="1076"/>
        <pc:sldMkLst>
          <pc:docMk/>
          <pc:sldMk cId="1080215706" sldId="259"/>
        </pc:sldMkLst>
        <pc:spChg chg="mod">
          <ac:chgData name="Pellaud Pierre" userId="929f1175-7736-4deb-b14a-86964fc01af2" providerId="ADAL" clId="{3ED75477-2E48-462D-869B-6A805D5719A8}" dt="2021-11-05T09:41:57.850" v="1554" actId="20577"/>
          <ac:spMkLst>
            <pc:docMk/>
            <pc:sldMk cId="1080215706" sldId="259"/>
            <ac:spMk id="3" creationId="{ED733E8A-C1DA-4B45-9399-C79ED19BE093}"/>
          </ac:spMkLst>
        </pc:spChg>
        <pc:spChg chg="mod">
          <ac:chgData name="Pellaud Pierre" userId="929f1175-7736-4deb-b14a-86964fc01af2" providerId="ADAL" clId="{3ED75477-2E48-462D-869B-6A805D5719A8}" dt="2021-11-05T10:30:19.213" v="2090"/>
          <ac:spMkLst>
            <pc:docMk/>
            <pc:sldMk cId="1080215706" sldId="259"/>
            <ac:spMk id="4" creationId="{D5AB00C3-CBE5-4876-B399-C1D38D8B79EC}"/>
          </ac:spMkLst>
        </pc:spChg>
        <pc:spChg chg="mod">
          <ac:chgData name="Pellaud Pierre" userId="929f1175-7736-4deb-b14a-86964fc01af2" providerId="ADAL" clId="{3ED75477-2E48-462D-869B-6A805D5719A8}" dt="2021-11-05T09:42:04.190" v="1562" actId="20577"/>
          <ac:spMkLst>
            <pc:docMk/>
            <pc:sldMk cId="1080215706" sldId="259"/>
            <ac:spMk id="39" creationId="{4E872614-1BFB-41F6-AFE6-694A1E9067FC}"/>
          </ac:spMkLst>
        </pc:spChg>
        <pc:spChg chg="add del mod">
          <ac:chgData name="Pellaud Pierre" userId="929f1175-7736-4deb-b14a-86964fc01af2" providerId="ADAL" clId="{3ED75477-2E48-462D-869B-6A805D5719A8}" dt="2021-11-05T09:42:40.838" v="1575"/>
          <ac:spMkLst>
            <pc:docMk/>
            <pc:sldMk cId="1080215706" sldId="259"/>
            <ac:spMk id="50" creationId="{2312BDD0-E56B-4DAD-B300-C2044A8CC34A}"/>
          </ac:spMkLst>
        </pc:spChg>
        <pc:spChg chg="add mod">
          <ac:chgData name="Pellaud Pierre" userId="929f1175-7736-4deb-b14a-86964fc01af2" providerId="ADAL" clId="{3ED75477-2E48-462D-869B-6A805D5719A8}" dt="2021-11-05T09:44:12.561" v="1638" actId="1076"/>
          <ac:spMkLst>
            <pc:docMk/>
            <pc:sldMk cId="1080215706" sldId="259"/>
            <ac:spMk id="51" creationId="{EC36FBC4-F048-416E-A88A-489B7EFD4C5E}"/>
          </ac:spMkLst>
        </pc:spChg>
        <pc:spChg chg="add del mod">
          <ac:chgData name="Pellaud Pierre" userId="929f1175-7736-4deb-b14a-86964fc01af2" providerId="ADAL" clId="{3ED75477-2E48-462D-869B-6A805D5719A8}" dt="2021-11-05T09:43:00.774" v="1579" actId="478"/>
          <ac:spMkLst>
            <pc:docMk/>
            <pc:sldMk cId="1080215706" sldId="259"/>
            <ac:spMk id="52" creationId="{8D88A038-78DC-4513-9BA0-3A366A36DABD}"/>
          </ac:spMkLst>
        </pc:spChg>
        <pc:spChg chg="add mod">
          <ac:chgData name="Pellaud Pierre" userId="929f1175-7736-4deb-b14a-86964fc01af2" providerId="ADAL" clId="{3ED75477-2E48-462D-869B-6A805D5719A8}" dt="2021-11-05T09:43:05.846" v="1581" actId="1076"/>
          <ac:spMkLst>
            <pc:docMk/>
            <pc:sldMk cId="1080215706" sldId="259"/>
            <ac:spMk id="53" creationId="{F4EF25E1-D88E-4464-9923-1E429227180A}"/>
          </ac:spMkLst>
        </pc:spChg>
        <pc:spChg chg="add mod">
          <ac:chgData name="Pellaud Pierre" userId="929f1175-7736-4deb-b14a-86964fc01af2" providerId="ADAL" clId="{3ED75477-2E48-462D-869B-6A805D5719A8}" dt="2021-11-05T09:44:23.665" v="1644" actId="1076"/>
          <ac:spMkLst>
            <pc:docMk/>
            <pc:sldMk cId="1080215706" sldId="259"/>
            <ac:spMk id="54" creationId="{76D5A140-3016-4B5C-9A1A-74A1BF5BF62C}"/>
          </ac:spMkLst>
        </pc:spChg>
        <pc:spChg chg="add mod">
          <ac:chgData name="Pellaud Pierre" userId="929f1175-7736-4deb-b14a-86964fc01af2" providerId="ADAL" clId="{3ED75477-2E48-462D-869B-6A805D5719A8}" dt="2021-11-05T09:44:31.347" v="1645" actId="2085"/>
          <ac:spMkLst>
            <pc:docMk/>
            <pc:sldMk cId="1080215706" sldId="259"/>
            <ac:spMk id="55" creationId="{D532B4C8-5F1F-4F17-88AA-852CEC825CD1}"/>
          </ac:spMkLst>
        </pc:spChg>
        <pc:spChg chg="add mod">
          <ac:chgData name="Pellaud Pierre" userId="929f1175-7736-4deb-b14a-86964fc01af2" providerId="ADAL" clId="{3ED75477-2E48-462D-869B-6A805D5719A8}" dt="2021-11-05T09:52:16.867" v="1869"/>
          <ac:spMkLst>
            <pc:docMk/>
            <pc:sldMk cId="1080215706" sldId="259"/>
            <ac:spMk id="56" creationId="{64428C44-1253-4725-8218-442E70BB23EC}"/>
          </ac:spMkLst>
        </pc:spChg>
        <pc:spChg chg="add mod">
          <ac:chgData name="Pellaud Pierre" userId="929f1175-7736-4deb-b14a-86964fc01af2" providerId="ADAL" clId="{3ED75477-2E48-462D-869B-6A805D5719A8}" dt="2021-11-05T09:45:53.123" v="1649" actId="14100"/>
          <ac:spMkLst>
            <pc:docMk/>
            <pc:sldMk cId="1080215706" sldId="259"/>
            <ac:spMk id="58" creationId="{928531AB-4576-44BB-8133-904360F0CB16}"/>
          </ac:spMkLst>
        </pc:spChg>
        <pc:spChg chg="add mod">
          <ac:chgData name="Pellaud Pierre" userId="929f1175-7736-4deb-b14a-86964fc01af2" providerId="ADAL" clId="{3ED75477-2E48-462D-869B-6A805D5719A8}" dt="2021-11-05T09:47:42.678" v="1725" actId="20577"/>
          <ac:spMkLst>
            <pc:docMk/>
            <pc:sldMk cId="1080215706" sldId="259"/>
            <ac:spMk id="61" creationId="{1FEE5824-0571-4A51-8BAC-0703AD10BC13}"/>
          </ac:spMkLst>
        </pc:spChg>
        <pc:spChg chg="add mod">
          <ac:chgData name="Pellaud Pierre" userId="929f1175-7736-4deb-b14a-86964fc01af2" providerId="ADAL" clId="{3ED75477-2E48-462D-869B-6A805D5719A8}" dt="2021-11-05T09:47:24.874" v="1701" actId="1076"/>
          <ac:spMkLst>
            <pc:docMk/>
            <pc:sldMk cId="1080215706" sldId="259"/>
            <ac:spMk id="63" creationId="{DFED28C4-D79B-4210-AB27-A74207414CBB}"/>
          </ac:spMkLst>
        </pc:spChg>
        <pc:spChg chg="add mod">
          <ac:chgData name="Pellaud Pierre" userId="929f1175-7736-4deb-b14a-86964fc01af2" providerId="ADAL" clId="{3ED75477-2E48-462D-869B-6A805D5719A8}" dt="2021-11-08T17:34:37.035" v="2259" actId="1076"/>
          <ac:spMkLst>
            <pc:docMk/>
            <pc:sldMk cId="1080215706" sldId="259"/>
            <ac:spMk id="67" creationId="{99AB4C0D-6CA0-4F2E-A0F1-661299CD9B0D}"/>
          </ac:spMkLst>
        </pc:spChg>
        <pc:spChg chg="add mod">
          <ac:chgData name="Pellaud Pierre" userId="929f1175-7736-4deb-b14a-86964fc01af2" providerId="ADAL" clId="{3ED75477-2E48-462D-869B-6A805D5719A8}" dt="2021-11-05T09:47:52.246" v="1728" actId="14100"/>
          <ac:spMkLst>
            <pc:docMk/>
            <pc:sldMk cId="1080215706" sldId="259"/>
            <ac:spMk id="68" creationId="{4A15D7D5-EC73-432F-AE40-6EDD4F9D25C6}"/>
          </ac:spMkLst>
        </pc:spChg>
        <pc:spChg chg="add mod">
          <ac:chgData name="Pellaud Pierre" userId="929f1175-7736-4deb-b14a-86964fc01af2" providerId="ADAL" clId="{3ED75477-2E48-462D-869B-6A805D5719A8}" dt="2021-11-05T09:51:54.088" v="1866" actId="14100"/>
          <ac:spMkLst>
            <pc:docMk/>
            <pc:sldMk cId="1080215706" sldId="259"/>
            <ac:spMk id="74" creationId="{7321FD53-E704-4E66-B2FB-2490DBB06E1C}"/>
          </ac:spMkLst>
        </pc:spChg>
        <pc:spChg chg="add mod">
          <ac:chgData name="Pellaud Pierre" userId="929f1175-7736-4deb-b14a-86964fc01af2" providerId="ADAL" clId="{3ED75477-2E48-462D-869B-6A805D5719A8}" dt="2021-11-05T09:51:40.389" v="1854" actId="1076"/>
          <ac:spMkLst>
            <pc:docMk/>
            <pc:sldMk cId="1080215706" sldId="259"/>
            <ac:spMk id="76" creationId="{8B15AE3F-2A41-4838-B283-042FF3E2BD31}"/>
          </ac:spMkLst>
        </pc:spChg>
        <pc:picChg chg="mod">
          <ac:chgData name="Pellaud Pierre" userId="929f1175-7736-4deb-b14a-86964fc01af2" providerId="ADAL" clId="{3ED75477-2E48-462D-869B-6A805D5719A8}" dt="2021-11-05T09:48:34.208" v="1791" actId="1076"/>
          <ac:picMkLst>
            <pc:docMk/>
            <pc:sldMk cId="1080215706" sldId="259"/>
            <ac:picMk id="24" creationId="{12F94AE5-3342-4F52-B3EE-99023A059829}"/>
          </ac:picMkLst>
        </pc:picChg>
        <pc:picChg chg="add mod">
          <ac:chgData name="Pellaud Pierre" userId="929f1175-7736-4deb-b14a-86964fc01af2" providerId="ADAL" clId="{3ED75477-2E48-462D-869B-6A805D5719A8}" dt="2021-11-05T09:42:22.115" v="1571" actId="1076"/>
          <ac:picMkLst>
            <pc:docMk/>
            <pc:sldMk cId="1080215706" sldId="259"/>
            <ac:picMk id="49" creationId="{3F293390-807B-470A-AF73-6549C0B43DCA}"/>
          </ac:picMkLst>
        </pc:picChg>
        <pc:picChg chg="add mod">
          <ac:chgData name="Pellaud Pierre" userId="929f1175-7736-4deb-b14a-86964fc01af2" providerId="ADAL" clId="{3ED75477-2E48-462D-869B-6A805D5719A8}" dt="2021-11-05T09:49:57.614" v="1825" actId="1076"/>
          <ac:picMkLst>
            <pc:docMk/>
            <pc:sldMk cId="1080215706" sldId="259"/>
            <ac:picMk id="73" creationId="{4093F029-98E5-401B-98E9-AC16959E919C}"/>
          </ac:picMkLst>
        </pc:picChg>
        <pc:cxnChg chg="add mod">
          <ac:chgData name="Pellaud Pierre" userId="929f1175-7736-4deb-b14a-86964fc01af2" providerId="ADAL" clId="{3ED75477-2E48-462D-869B-6A805D5719A8}" dt="2021-11-05T09:46:30.148" v="1694" actId="1076"/>
          <ac:cxnSpMkLst>
            <pc:docMk/>
            <pc:sldMk cId="1080215706" sldId="259"/>
            <ac:cxnSpMk id="57" creationId="{BE408040-F446-42AD-AAC9-19406517431D}"/>
          </ac:cxnSpMkLst>
        </pc:cxnChg>
        <pc:cxnChg chg="add mod">
          <ac:chgData name="Pellaud Pierre" userId="929f1175-7736-4deb-b14a-86964fc01af2" providerId="ADAL" clId="{3ED75477-2E48-462D-869B-6A805D5719A8}" dt="2021-11-05T09:47:28.769" v="1703" actId="14100"/>
          <ac:cxnSpMkLst>
            <pc:docMk/>
            <pc:sldMk cId="1080215706" sldId="259"/>
            <ac:cxnSpMk id="62" creationId="{F3CB4F87-61D7-4935-A186-C26DB21CE8E7}"/>
          </ac:cxnSpMkLst>
        </pc:cxnChg>
        <pc:cxnChg chg="add mod">
          <ac:chgData name="Pellaud Pierre" userId="929f1175-7736-4deb-b14a-86964fc01af2" providerId="ADAL" clId="{3ED75477-2E48-462D-869B-6A805D5719A8}" dt="2021-11-05T09:49:00.889" v="1822" actId="14100"/>
          <ac:cxnSpMkLst>
            <pc:docMk/>
            <pc:sldMk cId="1080215706" sldId="259"/>
            <ac:cxnSpMk id="69" creationId="{845190FE-1578-4BA9-BB32-23F42CCF7745}"/>
          </ac:cxnSpMkLst>
        </pc:cxnChg>
        <pc:cxnChg chg="add mod">
          <ac:chgData name="Pellaud Pierre" userId="929f1175-7736-4deb-b14a-86964fc01af2" providerId="ADAL" clId="{3ED75477-2E48-462D-869B-6A805D5719A8}" dt="2021-11-05T09:51:54.088" v="1866" actId="14100"/>
          <ac:cxnSpMkLst>
            <pc:docMk/>
            <pc:sldMk cId="1080215706" sldId="259"/>
            <ac:cxnSpMk id="75" creationId="{5200905B-8067-46DB-8873-F8C46E54939B}"/>
          </ac:cxnSpMkLst>
        </pc:cxnChg>
      </pc:sldChg>
      <pc:sldChg chg="del">
        <pc:chgData name="Pellaud Pierre" userId="929f1175-7736-4deb-b14a-86964fc01af2" providerId="ADAL" clId="{3ED75477-2E48-462D-869B-6A805D5719A8}" dt="2021-11-05T09:49:31.825" v="1823" actId="2696"/>
        <pc:sldMkLst>
          <pc:docMk/>
          <pc:sldMk cId="3953400394" sldId="260"/>
        </pc:sldMkLst>
      </pc:sldChg>
      <pc:sldChg chg="modSp del mod">
        <pc:chgData name="Pellaud Pierre" userId="929f1175-7736-4deb-b14a-86964fc01af2" providerId="ADAL" clId="{3ED75477-2E48-462D-869B-6A805D5719A8}" dt="2021-11-05T09:50:21.279" v="1826" actId="47"/>
        <pc:sldMkLst>
          <pc:docMk/>
          <pc:sldMk cId="1720242119" sldId="261"/>
        </pc:sldMkLst>
        <pc:spChg chg="mod">
          <ac:chgData name="Pellaud Pierre" userId="929f1175-7736-4deb-b14a-86964fc01af2" providerId="ADAL" clId="{3ED75477-2E48-462D-869B-6A805D5719A8}" dt="2021-11-05T08:41:23.635" v="68" actId="20577"/>
          <ac:spMkLst>
            <pc:docMk/>
            <pc:sldMk cId="1720242119" sldId="261"/>
            <ac:spMk id="3" creationId="{E66CC7FF-494A-4FF9-9059-BB2EA169A7AE}"/>
          </ac:spMkLst>
        </pc:spChg>
        <pc:spChg chg="mod">
          <ac:chgData name="Pellaud Pierre" userId="929f1175-7736-4deb-b14a-86964fc01af2" providerId="ADAL" clId="{3ED75477-2E48-462D-869B-6A805D5719A8}" dt="2021-11-05T08:40:30.542" v="46" actId="313"/>
          <ac:spMkLst>
            <pc:docMk/>
            <pc:sldMk cId="1720242119" sldId="261"/>
            <ac:spMk id="6" creationId="{8BCCA0DC-556F-4776-B4E4-DD9FDABB6611}"/>
          </ac:spMkLst>
        </pc:spChg>
        <pc:spChg chg="mod">
          <ac:chgData name="Pellaud Pierre" userId="929f1175-7736-4deb-b14a-86964fc01af2" providerId="ADAL" clId="{3ED75477-2E48-462D-869B-6A805D5719A8}" dt="2021-11-05T08:41:07.690" v="66" actId="1076"/>
          <ac:spMkLst>
            <pc:docMk/>
            <pc:sldMk cId="1720242119" sldId="261"/>
            <ac:spMk id="7" creationId="{DE8A3074-905A-4244-9B07-EE7E85EC7CAE}"/>
          </ac:spMkLst>
        </pc:spChg>
        <pc:spChg chg="mod">
          <ac:chgData name="Pellaud Pierre" userId="929f1175-7736-4deb-b14a-86964fc01af2" providerId="ADAL" clId="{3ED75477-2E48-462D-869B-6A805D5719A8}" dt="2021-11-05T08:41:06.364" v="65" actId="1076"/>
          <ac:spMkLst>
            <pc:docMk/>
            <pc:sldMk cId="1720242119" sldId="261"/>
            <ac:spMk id="8" creationId="{3EC71F10-6AD9-4321-9057-0359E1B9E869}"/>
          </ac:spMkLst>
        </pc:spChg>
        <pc:spChg chg="mod">
          <ac:chgData name="Pellaud Pierre" userId="929f1175-7736-4deb-b14a-86964fc01af2" providerId="ADAL" clId="{3ED75477-2E48-462D-869B-6A805D5719A8}" dt="2021-11-05T08:41:05.136" v="64" actId="1076"/>
          <ac:spMkLst>
            <pc:docMk/>
            <pc:sldMk cId="1720242119" sldId="261"/>
            <ac:spMk id="9" creationId="{FC7C2D36-EE04-45C2-BC30-10E47A0BB342}"/>
          </ac:spMkLst>
        </pc:spChg>
        <pc:spChg chg="mod">
          <ac:chgData name="Pellaud Pierre" userId="929f1175-7736-4deb-b14a-86964fc01af2" providerId="ADAL" clId="{3ED75477-2E48-462D-869B-6A805D5719A8}" dt="2021-11-05T08:41:14.383" v="67" actId="1076"/>
          <ac:spMkLst>
            <pc:docMk/>
            <pc:sldMk cId="1720242119" sldId="261"/>
            <ac:spMk id="10" creationId="{C97A351D-F39E-44C3-ADC6-52743EF1E3B0}"/>
          </ac:spMkLst>
        </pc:spChg>
        <pc:spChg chg="mod">
          <ac:chgData name="Pellaud Pierre" userId="929f1175-7736-4deb-b14a-86964fc01af2" providerId="ADAL" clId="{3ED75477-2E48-462D-869B-6A805D5719A8}" dt="2021-11-05T08:41:01.720" v="62" actId="1076"/>
          <ac:spMkLst>
            <pc:docMk/>
            <pc:sldMk cId="1720242119" sldId="261"/>
            <ac:spMk id="12" creationId="{6F9DED3F-102A-4879-8DC3-1FEA745E0722}"/>
          </ac:spMkLst>
        </pc:spChg>
        <pc:spChg chg="mod">
          <ac:chgData name="Pellaud Pierre" userId="929f1175-7736-4deb-b14a-86964fc01af2" providerId="ADAL" clId="{3ED75477-2E48-462D-869B-6A805D5719A8}" dt="2021-11-05T08:40:59.970" v="61" actId="1076"/>
          <ac:spMkLst>
            <pc:docMk/>
            <pc:sldMk cId="1720242119" sldId="261"/>
            <ac:spMk id="13" creationId="{D6C4BE44-96E5-48C6-9F71-78E60A9DAA97}"/>
          </ac:spMkLst>
        </pc:spChg>
        <pc:spChg chg="mod">
          <ac:chgData name="Pellaud Pierre" userId="929f1175-7736-4deb-b14a-86964fc01af2" providerId="ADAL" clId="{3ED75477-2E48-462D-869B-6A805D5719A8}" dt="2021-11-05T08:40:51.284" v="56" actId="1076"/>
          <ac:spMkLst>
            <pc:docMk/>
            <pc:sldMk cId="1720242119" sldId="261"/>
            <ac:spMk id="14" creationId="{60CB7B10-A270-46B9-8DCF-AA60E749A5C5}"/>
          </ac:spMkLst>
        </pc:spChg>
        <pc:spChg chg="mod">
          <ac:chgData name="Pellaud Pierre" userId="929f1175-7736-4deb-b14a-86964fc01af2" providerId="ADAL" clId="{3ED75477-2E48-462D-869B-6A805D5719A8}" dt="2021-11-05T08:40:57.047" v="59" actId="1076"/>
          <ac:spMkLst>
            <pc:docMk/>
            <pc:sldMk cId="1720242119" sldId="261"/>
            <ac:spMk id="15" creationId="{E4F84ECA-95FD-476A-95DE-B391D3E5F1D5}"/>
          </ac:spMkLst>
        </pc:spChg>
        <pc:spChg chg="mod">
          <ac:chgData name="Pellaud Pierre" userId="929f1175-7736-4deb-b14a-86964fc01af2" providerId="ADAL" clId="{3ED75477-2E48-462D-869B-6A805D5719A8}" dt="2021-11-05T08:40:54.306" v="58" actId="1076"/>
          <ac:spMkLst>
            <pc:docMk/>
            <pc:sldMk cId="1720242119" sldId="261"/>
            <ac:spMk id="16" creationId="{77491F0D-7973-4171-B6A0-276BA178C8FD}"/>
          </ac:spMkLst>
        </pc:spChg>
        <pc:spChg chg="mod">
          <ac:chgData name="Pellaud Pierre" userId="929f1175-7736-4deb-b14a-86964fc01af2" providerId="ADAL" clId="{3ED75477-2E48-462D-869B-6A805D5719A8}" dt="2021-11-05T08:40:53.202" v="57" actId="1076"/>
          <ac:spMkLst>
            <pc:docMk/>
            <pc:sldMk cId="1720242119" sldId="261"/>
            <ac:spMk id="17" creationId="{BA178D62-F833-46F9-8D40-1D3AF8935898}"/>
          </ac:spMkLst>
        </pc:spChg>
        <pc:spChg chg="mod">
          <ac:chgData name="Pellaud Pierre" userId="929f1175-7736-4deb-b14a-86964fc01af2" providerId="ADAL" clId="{3ED75477-2E48-462D-869B-6A805D5719A8}" dt="2021-11-05T08:40:58.818" v="60" actId="1076"/>
          <ac:spMkLst>
            <pc:docMk/>
            <pc:sldMk cId="1720242119" sldId="261"/>
            <ac:spMk id="18" creationId="{90CC1547-2FAA-4840-8F0D-6622C952B2F0}"/>
          </ac:spMkLst>
        </pc:spChg>
        <pc:spChg chg="mod">
          <ac:chgData name="Pellaud Pierre" userId="929f1175-7736-4deb-b14a-86964fc01af2" providerId="ADAL" clId="{3ED75477-2E48-462D-869B-6A805D5719A8}" dt="2021-11-05T08:41:03.111" v="63" actId="1076"/>
          <ac:spMkLst>
            <pc:docMk/>
            <pc:sldMk cId="1720242119" sldId="261"/>
            <ac:spMk id="19" creationId="{A4B6DC79-10CB-4841-BBA0-7FD7ABDDC20D}"/>
          </ac:spMkLst>
        </pc:spChg>
        <pc:spChg chg="mod">
          <ac:chgData name="Pellaud Pierre" userId="929f1175-7736-4deb-b14a-86964fc01af2" providerId="ADAL" clId="{3ED75477-2E48-462D-869B-6A805D5719A8}" dt="2021-11-05T08:40:48.388" v="54" actId="1076"/>
          <ac:spMkLst>
            <pc:docMk/>
            <pc:sldMk cId="1720242119" sldId="261"/>
            <ac:spMk id="20" creationId="{4BCCF2F3-C092-45B8-A766-CB76E6C52828}"/>
          </ac:spMkLst>
        </pc:spChg>
        <pc:spChg chg="mod">
          <ac:chgData name="Pellaud Pierre" userId="929f1175-7736-4deb-b14a-86964fc01af2" providerId="ADAL" clId="{3ED75477-2E48-462D-869B-6A805D5719A8}" dt="2021-11-05T08:40:49.604" v="55" actId="1076"/>
          <ac:spMkLst>
            <pc:docMk/>
            <pc:sldMk cId="1720242119" sldId="261"/>
            <ac:spMk id="21" creationId="{EAB913D0-CBCB-420D-9AA3-DC0E7E101CDB}"/>
          </ac:spMkLst>
        </pc:spChg>
        <pc:spChg chg="mod">
          <ac:chgData name="Pellaud Pierre" userId="929f1175-7736-4deb-b14a-86964fc01af2" providerId="ADAL" clId="{3ED75477-2E48-462D-869B-6A805D5719A8}" dt="2021-11-05T08:40:43.990" v="53" actId="1076"/>
          <ac:spMkLst>
            <pc:docMk/>
            <pc:sldMk cId="1720242119" sldId="261"/>
            <ac:spMk id="22" creationId="{E5C9A08C-2AA3-41A0-8F0D-29F539FF508F}"/>
          </ac:spMkLst>
        </pc:spChg>
        <pc:spChg chg="mod">
          <ac:chgData name="Pellaud Pierre" userId="929f1175-7736-4deb-b14a-86964fc01af2" providerId="ADAL" clId="{3ED75477-2E48-462D-869B-6A805D5719A8}" dt="2021-11-05T08:40:40.570" v="52" actId="1076"/>
          <ac:spMkLst>
            <pc:docMk/>
            <pc:sldMk cId="1720242119" sldId="261"/>
            <ac:spMk id="23" creationId="{05356FFD-6FCC-4E11-B935-8846D6CB1816}"/>
          </ac:spMkLst>
        </pc:spChg>
        <pc:picChg chg="mod">
          <ac:chgData name="Pellaud Pierre" userId="929f1175-7736-4deb-b14a-86964fc01af2" providerId="ADAL" clId="{3ED75477-2E48-462D-869B-6A805D5719A8}" dt="2021-11-05T08:39:52.094" v="2" actId="14100"/>
          <ac:picMkLst>
            <pc:docMk/>
            <pc:sldMk cId="1720242119" sldId="261"/>
            <ac:picMk id="5" creationId="{CF044B3C-78DA-4618-837C-D4C5D67AE2D2}"/>
          </ac:picMkLst>
        </pc:picChg>
      </pc:sldChg>
      <pc:sldChg chg="addSp delSp modSp add mod">
        <pc:chgData name="Pellaud Pierre" userId="929f1175-7736-4deb-b14a-86964fc01af2" providerId="ADAL" clId="{3ED75477-2E48-462D-869B-6A805D5719A8}" dt="2021-11-08T17:38:45.145" v="2268" actId="14100"/>
        <pc:sldMkLst>
          <pc:docMk/>
          <pc:sldMk cId="3776976588" sldId="262"/>
        </pc:sldMkLst>
        <pc:spChg chg="del">
          <ac:chgData name="Pellaud Pierre" userId="929f1175-7736-4deb-b14a-86964fc01af2" providerId="ADAL" clId="{3ED75477-2E48-462D-869B-6A805D5719A8}" dt="2021-11-05T09:27:26.855" v="997" actId="478"/>
          <ac:spMkLst>
            <pc:docMk/>
            <pc:sldMk cId="3776976588" sldId="262"/>
            <ac:spMk id="2" creationId="{1F2918AC-5275-4CD4-84E0-7E060EEAB7F8}"/>
          </ac:spMkLst>
        </pc:spChg>
        <pc:spChg chg="mod">
          <ac:chgData name="Pellaud Pierre" userId="929f1175-7736-4deb-b14a-86964fc01af2" providerId="ADAL" clId="{3ED75477-2E48-462D-869B-6A805D5719A8}" dt="2021-11-05T09:32:41.936" v="1243" actId="6549"/>
          <ac:spMkLst>
            <pc:docMk/>
            <pc:sldMk cId="3776976588" sldId="262"/>
            <ac:spMk id="3" creationId="{E66CC7FF-494A-4FF9-9059-BB2EA169A7AE}"/>
          </ac:spMkLst>
        </pc:spChg>
        <pc:spChg chg="mod">
          <ac:chgData name="Pellaud Pierre" userId="929f1175-7736-4deb-b14a-86964fc01af2" providerId="ADAL" clId="{3ED75477-2E48-462D-869B-6A805D5719A8}" dt="2021-11-05T09:53:57.143" v="1879" actId="20577"/>
          <ac:spMkLst>
            <pc:docMk/>
            <pc:sldMk cId="3776976588" sldId="262"/>
            <ac:spMk id="4" creationId="{28AB945C-9010-4854-A64C-D43B1538EDE4}"/>
          </ac:spMkLst>
        </pc:spChg>
        <pc:spChg chg="del">
          <ac:chgData name="Pellaud Pierre" userId="929f1175-7736-4deb-b14a-86964fc01af2" providerId="ADAL" clId="{3ED75477-2E48-462D-869B-6A805D5719A8}" dt="2021-11-05T09:27:19.073" v="991" actId="478"/>
          <ac:spMkLst>
            <pc:docMk/>
            <pc:sldMk cId="3776976588" sldId="262"/>
            <ac:spMk id="32" creationId="{4ABF3E01-EC03-4490-896C-6FB7CED63BFC}"/>
          </ac:spMkLst>
        </pc:spChg>
        <pc:spChg chg="add del">
          <ac:chgData name="Pellaud Pierre" userId="929f1175-7736-4deb-b14a-86964fc01af2" providerId="ADAL" clId="{3ED75477-2E48-462D-869B-6A805D5719A8}" dt="2021-11-05T09:30:46.711" v="1119" actId="21"/>
          <ac:spMkLst>
            <pc:docMk/>
            <pc:sldMk cId="3776976588" sldId="262"/>
            <ac:spMk id="37" creationId="{1314E4B2-3C88-4319-99C2-0C68E2D57290}"/>
          </ac:spMkLst>
        </pc:spChg>
        <pc:spChg chg="del">
          <ac:chgData name="Pellaud Pierre" userId="929f1175-7736-4deb-b14a-86964fc01af2" providerId="ADAL" clId="{3ED75477-2E48-462D-869B-6A805D5719A8}" dt="2021-11-05T09:27:20.761" v="992" actId="478"/>
          <ac:spMkLst>
            <pc:docMk/>
            <pc:sldMk cId="3776976588" sldId="262"/>
            <ac:spMk id="40" creationId="{C25C87D1-4648-4720-81F8-A8A4D86B148C}"/>
          </ac:spMkLst>
        </pc:spChg>
        <pc:spChg chg="del">
          <ac:chgData name="Pellaud Pierre" userId="929f1175-7736-4deb-b14a-86964fc01af2" providerId="ADAL" clId="{3ED75477-2E48-462D-869B-6A805D5719A8}" dt="2021-11-05T09:27:25.226" v="996" actId="478"/>
          <ac:spMkLst>
            <pc:docMk/>
            <pc:sldMk cId="3776976588" sldId="262"/>
            <ac:spMk id="46" creationId="{384944F4-2E79-40C6-8E3A-756D3D4B127D}"/>
          </ac:spMkLst>
        </pc:spChg>
        <pc:spChg chg="add mod">
          <ac:chgData name="Pellaud Pierre" userId="929f1175-7736-4deb-b14a-86964fc01af2" providerId="ADAL" clId="{3ED75477-2E48-462D-869B-6A805D5719A8}" dt="2021-11-05T09:27:14.698" v="990" actId="20577"/>
          <ac:spMkLst>
            <pc:docMk/>
            <pc:sldMk cId="3776976588" sldId="262"/>
            <ac:spMk id="48" creationId="{FA18C346-B7B8-4FB2-8983-606C4800337E}"/>
          </ac:spMkLst>
        </pc:spChg>
        <pc:spChg chg="add mod">
          <ac:chgData name="Pellaud Pierre" userId="929f1175-7736-4deb-b14a-86964fc01af2" providerId="ADAL" clId="{3ED75477-2E48-462D-869B-6A805D5719A8}" dt="2021-11-05T09:32:49.570" v="1244" actId="20577"/>
          <ac:spMkLst>
            <pc:docMk/>
            <pc:sldMk cId="3776976588" sldId="262"/>
            <ac:spMk id="50" creationId="{1B66BD16-4097-49FD-91B7-C6ABC1884E12}"/>
          </ac:spMkLst>
        </pc:spChg>
        <pc:spChg chg="add mod">
          <ac:chgData name="Pellaud Pierre" userId="929f1175-7736-4deb-b14a-86964fc01af2" providerId="ADAL" clId="{3ED75477-2E48-462D-869B-6A805D5719A8}" dt="2021-11-05T09:29:08.394" v="1099" actId="14100"/>
          <ac:spMkLst>
            <pc:docMk/>
            <pc:sldMk cId="3776976588" sldId="262"/>
            <ac:spMk id="53" creationId="{AA0E9C29-A8E0-47E6-B913-75C3AD4B381B}"/>
          </ac:spMkLst>
        </pc:spChg>
        <pc:spChg chg="del">
          <ac:chgData name="Pellaud Pierre" userId="929f1175-7736-4deb-b14a-86964fc01af2" providerId="ADAL" clId="{3ED75477-2E48-462D-869B-6A805D5719A8}" dt="2021-11-05T09:27:30.140" v="999" actId="478"/>
          <ac:spMkLst>
            <pc:docMk/>
            <pc:sldMk cId="3776976588" sldId="262"/>
            <ac:spMk id="54" creationId="{1974ECD2-87C9-41B5-A6B0-7C1F25C32451}"/>
          </ac:spMkLst>
        </pc:spChg>
        <pc:spChg chg="add mod">
          <ac:chgData name="Pellaud Pierre" userId="929f1175-7736-4deb-b14a-86964fc01af2" providerId="ADAL" clId="{3ED75477-2E48-462D-869B-6A805D5719A8}" dt="2021-11-05T09:29:27.777" v="1103" actId="1076"/>
          <ac:spMkLst>
            <pc:docMk/>
            <pc:sldMk cId="3776976588" sldId="262"/>
            <ac:spMk id="55" creationId="{0174CB9F-A2F8-4855-A32F-60F540CB6F70}"/>
          </ac:spMkLst>
        </pc:spChg>
        <pc:spChg chg="add mod">
          <ac:chgData name="Pellaud Pierre" userId="929f1175-7736-4deb-b14a-86964fc01af2" providerId="ADAL" clId="{3ED75477-2E48-462D-869B-6A805D5719A8}" dt="2021-11-05T09:29:33.858" v="1106" actId="1076"/>
          <ac:spMkLst>
            <pc:docMk/>
            <pc:sldMk cId="3776976588" sldId="262"/>
            <ac:spMk id="57" creationId="{A65A37A2-CBD4-4D15-8D1F-41E02C9F7B32}"/>
          </ac:spMkLst>
        </pc:spChg>
        <pc:spChg chg="add mod">
          <ac:chgData name="Pellaud Pierre" userId="929f1175-7736-4deb-b14a-86964fc01af2" providerId="ADAL" clId="{3ED75477-2E48-462D-869B-6A805D5719A8}" dt="2021-11-05T09:30:00.253" v="1116" actId="1076"/>
          <ac:spMkLst>
            <pc:docMk/>
            <pc:sldMk cId="3776976588" sldId="262"/>
            <ac:spMk id="61" creationId="{657CE048-C2FD-4155-A79B-F06CE50B51FA}"/>
          </ac:spMkLst>
        </pc:spChg>
        <pc:spChg chg="add mod">
          <ac:chgData name="Pellaud Pierre" userId="929f1175-7736-4deb-b14a-86964fc01af2" providerId="ADAL" clId="{3ED75477-2E48-462D-869B-6A805D5719A8}" dt="2021-11-05T09:30:49.826" v="1121" actId="1076"/>
          <ac:spMkLst>
            <pc:docMk/>
            <pc:sldMk cId="3776976588" sldId="262"/>
            <ac:spMk id="62" creationId="{4EEDEBDC-ABC3-4929-921C-622869A8278F}"/>
          </ac:spMkLst>
        </pc:spChg>
        <pc:spChg chg="add mod">
          <ac:chgData name="Pellaud Pierre" userId="929f1175-7736-4deb-b14a-86964fc01af2" providerId="ADAL" clId="{3ED75477-2E48-462D-869B-6A805D5719A8}" dt="2021-11-05T09:30:52.885" v="1123" actId="1076"/>
          <ac:spMkLst>
            <pc:docMk/>
            <pc:sldMk cId="3776976588" sldId="262"/>
            <ac:spMk id="63" creationId="{9EF5DE2D-6CD4-4481-9A2E-A786F63E7DBA}"/>
          </ac:spMkLst>
        </pc:spChg>
        <pc:spChg chg="add mod">
          <ac:chgData name="Pellaud Pierre" userId="929f1175-7736-4deb-b14a-86964fc01af2" providerId="ADAL" clId="{3ED75477-2E48-462D-869B-6A805D5719A8}" dt="2021-11-05T09:31:00.701" v="1129" actId="1076"/>
          <ac:spMkLst>
            <pc:docMk/>
            <pc:sldMk cId="3776976588" sldId="262"/>
            <ac:spMk id="64" creationId="{60E042C9-0C3B-49AD-AEEC-76A6C4F966D5}"/>
          </ac:spMkLst>
        </pc:spChg>
        <pc:spChg chg="add mod">
          <ac:chgData name="Pellaud Pierre" userId="929f1175-7736-4deb-b14a-86964fc01af2" providerId="ADAL" clId="{3ED75477-2E48-462D-869B-6A805D5719A8}" dt="2021-11-05T09:31:13.633" v="1138" actId="1076"/>
          <ac:spMkLst>
            <pc:docMk/>
            <pc:sldMk cId="3776976588" sldId="262"/>
            <ac:spMk id="65" creationId="{8599936F-2241-4985-9523-ECB736D1C3C4}"/>
          </ac:spMkLst>
        </pc:spChg>
        <pc:spChg chg="add mod">
          <ac:chgData name="Pellaud Pierre" userId="929f1175-7736-4deb-b14a-86964fc01af2" providerId="ADAL" clId="{3ED75477-2E48-462D-869B-6A805D5719A8}" dt="2021-11-05T09:31:10.852" v="1137" actId="1076"/>
          <ac:spMkLst>
            <pc:docMk/>
            <pc:sldMk cId="3776976588" sldId="262"/>
            <ac:spMk id="66" creationId="{9B2B308F-03C4-403E-9F60-BD4FEFB60102}"/>
          </ac:spMkLst>
        </pc:spChg>
        <pc:spChg chg="add mod">
          <ac:chgData name="Pellaud Pierre" userId="929f1175-7736-4deb-b14a-86964fc01af2" providerId="ADAL" clId="{3ED75477-2E48-462D-869B-6A805D5719A8}" dt="2021-11-05T09:31:16.124" v="1140" actId="1076"/>
          <ac:spMkLst>
            <pc:docMk/>
            <pc:sldMk cId="3776976588" sldId="262"/>
            <ac:spMk id="67" creationId="{57CF3E99-D421-4BAF-AE33-E5FB5F86521C}"/>
          </ac:spMkLst>
        </pc:spChg>
        <pc:spChg chg="add mod">
          <ac:chgData name="Pellaud Pierre" userId="929f1175-7736-4deb-b14a-86964fc01af2" providerId="ADAL" clId="{3ED75477-2E48-462D-869B-6A805D5719A8}" dt="2021-11-05T09:31:20.005" v="1143" actId="14100"/>
          <ac:spMkLst>
            <pc:docMk/>
            <pc:sldMk cId="3776976588" sldId="262"/>
            <ac:spMk id="68" creationId="{29A78015-F25D-4633-8FC6-98F82B678459}"/>
          </ac:spMkLst>
        </pc:spChg>
        <pc:spChg chg="add mod">
          <ac:chgData name="Pellaud Pierre" userId="929f1175-7736-4deb-b14a-86964fc01af2" providerId="ADAL" clId="{3ED75477-2E48-462D-869B-6A805D5719A8}" dt="2021-11-05T09:31:26.144" v="1147" actId="1076"/>
          <ac:spMkLst>
            <pc:docMk/>
            <pc:sldMk cId="3776976588" sldId="262"/>
            <ac:spMk id="69" creationId="{2C095D53-C05D-4ECF-B425-6EF2D1BD8820}"/>
          </ac:spMkLst>
        </pc:spChg>
        <pc:spChg chg="add mod">
          <ac:chgData name="Pellaud Pierre" userId="929f1175-7736-4deb-b14a-86964fc01af2" providerId="ADAL" clId="{3ED75477-2E48-462D-869B-6A805D5719A8}" dt="2021-11-05T09:31:32.474" v="1152" actId="1076"/>
          <ac:spMkLst>
            <pc:docMk/>
            <pc:sldMk cId="3776976588" sldId="262"/>
            <ac:spMk id="70" creationId="{BC215CDA-7EEE-4560-97D7-379A50FF7E76}"/>
          </ac:spMkLst>
        </pc:spChg>
        <pc:spChg chg="add mod">
          <ac:chgData name="Pellaud Pierre" userId="929f1175-7736-4deb-b14a-86964fc01af2" providerId="ADAL" clId="{3ED75477-2E48-462D-869B-6A805D5719A8}" dt="2021-11-05T09:31:40.605" v="1158" actId="1076"/>
          <ac:spMkLst>
            <pc:docMk/>
            <pc:sldMk cId="3776976588" sldId="262"/>
            <ac:spMk id="71" creationId="{10C83300-61B9-48B3-A7E4-5F796C45EFB2}"/>
          </ac:spMkLst>
        </pc:spChg>
        <pc:spChg chg="add mod">
          <ac:chgData name="Pellaud Pierre" userId="929f1175-7736-4deb-b14a-86964fc01af2" providerId="ADAL" clId="{3ED75477-2E48-462D-869B-6A805D5719A8}" dt="2021-11-05T09:37:15.978" v="1350" actId="20577"/>
          <ac:spMkLst>
            <pc:docMk/>
            <pc:sldMk cId="3776976588" sldId="262"/>
            <ac:spMk id="72" creationId="{5143814A-9A32-4A91-9033-CF840B46E22A}"/>
          </ac:spMkLst>
        </pc:spChg>
        <pc:spChg chg="add mod">
          <ac:chgData name="Pellaud Pierre" userId="929f1175-7736-4deb-b14a-86964fc01af2" providerId="ADAL" clId="{3ED75477-2E48-462D-869B-6A805D5719A8}" dt="2021-11-05T09:33:45.926" v="1260"/>
          <ac:spMkLst>
            <pc:docMk/>
            <pc:sldMk cId="3776976588" sldId="262"/>
            <ac:spMk id="78" creationId="{B5D47F7F-1F66-4B09-87AD-9EB13FD972E9}"/>
          </ac:spMkLst>
        </pc:spChg>
        <pc:spChg chg="add mod">
          <ac:chgData name="Pellaud Pierre" userId="929f1175-7736-4deb-b14a-86964fc01af2" providerId="ADAL" clId="{3ED75477-2E48-462D-869B-6A805D5719A8}" dt="2021-11-05T09:33:45.926" v="1260"/>
          <ac:spMkLst>
            <pc:docMk/>
            <pc:sldMk cId="3776976588" sldId="262"/>
            <ac:spMk id="80" creationId="{7AAC5E08-362F-41C4-8CA3-8B4785F1E294}"/>
          </ac:spMkLst>
        </pc:spChg>
        <pc:spChg chg="add mod">
          <ac:chgData name="Pellaud Pierre" userId="929f1175-7736-4deb-b14a-86964fc01af2" providerId="ADAL" clId="{3ED75477-2E48-462D-869B-6A805D5719A8}" dt="2021-11-05T09:41:34.717" v="1549" actId="20577"/>
          <ac:spMkLst>
            <pc:docMk/>
            <pc:sldMk cId="3776976588" sldId="262"/>
            <ac:spMk id="81" creationId="{AE503027-2F54-4B23-8A2A-E5092B7E1338}"/>
          </ac:spMkLst>
        </pc:spChg>
        <pc:spChg chg="add mod">
          <ac:chgData name="Pellaud Pierre" userId="929f1175-7736-4deb-b14a-86964fc01af2" providerId="ADAL" clId="{3ED75477-2E48-462D-869B-6A805D5719A8}" dt="2021-11-05T10:29:34.109" v="2063" actId="14100"/>
          <ac:spMkLst>
            <pc:docMk/>
            <pc:sldMk cId="3776976588" sldId="262"/>
            <ac:spMk id="83" creationId="{F2B8A402-B4EE-4CAA-92C7-4D55672B3B9C}"/>
          </ac:spMkLst>
        </pc:spChg>
        <pc:spChg chg="add mod">
          <ac:chgData name="Pellaud Pierre" userId="929f1175-7736-4deb-b14a-86964fc01af2" providerId="ADAL" clId="{3ED75477-2E48-462D-869B-6A805D5719A8}" dt="2021-11-05T09:34:51.459" v="1274" actId="1076"/>
          <ac:spMkLst>
            <pc:docMk/>
            <pc:sldMk cId="3776976588" sldId="262"/>
            <ac:spMk id="85" creationId="{B4894839-8BD5-4C02-83B1-8F0207C3F890}"/>
          </ac:spMkLst>
        </pc:spChg>
        <pc:spChg chg="add mod">
          <ac:chgData name="Pellaud Pierre" userId="929f1175-7736-4deb-b14a-86964fc01af2" providerId="ADAL" clId="{3ED75477-2E48-462D-869B-6A805D5719A8}" dt="2021-11-05T09:34:55.660" v="1276" actId="1076"/>
          <ac:spMkLst>
            <pc:docMk/>
            <pc:sldMk cId="3776976588" sldId="262"/>
            <ac:spMk id="86" creationId="{3A4087BC-F768-4B19-A020-CE6964DB746B}"/>
          </ac:spMkLst>
        </pc:spChg>
        <pc:spChg chg="add mod">
          <ac:chgData name="Pellaud Pierre" userId="929f1175-7736-4deb-b14a-86964fc01af2" providerId="ADAL" clId="{3ED75477-2E48-462D-869B-6A805D5719A8}" dt="2021-11-05T09:34:57.565" v="1278" actId="1076"/>
          <ac:spMkLst>
            <pc:docMk/>
            <pc:sldMk cId="3776976588" sldId="262"/>
            <ac:spMk id="87" creationId="{4CC34B4E-70D7-41D4-BDC7-6167FF6ABE25}"/>
          </ac:spMkLst>
        </pc:spChg>
        <pc:spChg chg="add mod">
          <ac:chgData name="Pellaud Pierre" userId="929f1175-7736-4deb-b14a-86964fc01af2" providerId="ADAL" clId="{3ED75477-2E48-462D-869B-6A805D5719A8}" dt="2021-11-05T09:35:00.047" v="1281" actId="1076"/>
          <ac:spMkLst>
            <pc:docMk/>
            <pc:sldMk cId="3776976588" sldId="262"/>
            <ac:spMk id="88" creationId="{5AF73F47-2A9C-4275-A6F4-42513A0BBE99}"/>
          </ac:spMkLst>
        </pc:spChg>
        <pc:spChg chg="add mod">
          <ac:chgData name="Pellaud Pierre" userId="929f1175-7736-4deb-b14a-86964fc01af2" providerId="ADAL" clId="{3ED75477-2E48-462D-869B-6A805D5719A8}" dt="2021-11-05T09:35:03.166" v="1283" actId="1076"/>
          <ac:spMkLst>
            <pc:docMk/>
            <pc:sldMk cId="3776976588" sldId="262"/>
            <ac:spMk id="89" creationId="{D35B4C4D-A989-4C43-9D75-0F2B3E7F8972}"/>
          </ac:spMkLst>
        </pc:spChg>
        <pc:spChg chg="add mod">
          <ac:chgData name="Pellaud Pierre" userId="929f1175-7736-4deb-b14a-86964fc01af2" providerId="ADAL" clId="{3ED75477-2E48-462D-869B-6A805D5719A8}" dt="2021-11-05T09:35:07.581" v="1285" actId="1076"/>
          <ac:spMkLst>
            <pc:docMk/>
            <pc:sldMk cId="3776976588" sldId="262"/>
            <ac:spMk id="90" creationId="{C7CBD71E-7A5B-4D6C-970E-F3FAC0418D54}"/>
          </ac:spMkLst>
        </pc:spChg>
        <pc:spChg chg="add mod">
          <ac:chgData name="Pellaud Pierre" userId="929f1175-7736-4deb-b14a-86964fc01af2" providerId="ADAL" clId="{3ED75477-2E48-462D-869B-6A805D5719A8}" dt="2021-11-05T09:35:10.176" v="1287" actId="1076"/>
          <ac:spMkLst>
            <pc:docMk/>
            <pc:sldMk cId="3776976588" sldId="262"/>
            <ac:spMk id="91" creationId="{D90B9334-28A0-4C48-B4ED-EE7417B3B01F}"/>
          </ac:spMkLst>
        </pc:spChg>
        <pc:spChg chg="add mod">
          <ac:chgData name="Pellaud Pierre" userId="929f1175-7736-4deb-b14a-86964fc01af2" providerId="ADAL" clId="{3ED75477-2E48-462D-869B-6A805D5719A8}" dt="2021-11-05T09:35:12.725" v="1289" actId="1076"/>
          <ac:spMkLst>
            <pc:docMk/>
            <pc:sldMk cId="3776976588" sldId="262"/>
            <ac:spMk id="92" creationId="{9ED5D79E-7462-4EE2-AFE5-87D79FB9CA68}"/>
          </ac:spMkLst>
        </pc:spChg>
        <pc:spChg chg="add mod">
          <ac:chgData name="Pellaud Pierre" userId="929f1175-7736-4deb-b14a-86964fc01af2" providerId="ADAL" clId="{3ED75477-2E48-462D-869B-6A805D5719A8}" dt="2021-11-05T09:35:14.667" v="1291" actId="1076"/>
          <ac:spMkLst>
            <pc:docMk/>
            <pc:sldMk cId="3776976588" sldId="262"/>
            <ac:spMk id="93" creationId="{2C7A0C89-FE86-4D5A-973F-4FF8056825A4}"/>
          </ac:spMkLst>
        </pc:spChg>
        <pc:spChg chg="add mod">
          <ac:chgData name="Pellaud Pierre" userId="929f1175-7736-4deb-b14a-86964fc01af2" providerId="ADAL" clId="{3ED75477-2E48-462D-869B-6A805D5719A8}" dt="2021-11-05T09:35:27.596" v="1297" actId="688"/>
          <ac:spMkLst>
            <pc:docMk/>
            <pc:sldMk cId="3776976588" sldId="262"/>
            <ac:spMk id="94" creationId="{AA208C0E-4358-4BDC-817F-EEF0A9C71013}"/>
          </ac:spMkLst>
        </pc:spChg>
        <pc:spChg chg="add mod">
          <ac:chgData name="Pellaud Pierre" userId="929f1175-7736-4deb-b14a-86964fc01af2" providerId="ADAL" clId="{3ED75477-2E48-462D-869B-6A805D5719A8}" dt="2021-11-05T09:35:35.499" v="1301" actId="1076"/>
          <ac:spMkLst>
            <pc:docMk/>
            <pc:sldMk cId="3776976588" sldId="262"/>
            <ac:spMk id="95" creationId="{3C32D9AE-331B-4C1A-8012-E63FBC4F2CEE}"/>
          </ac:spMkLst>
        </pc:spChg>
        <pc:spChg chg="add mod">
          <ac:chgData name="Pellaud Pierre" userId="929f1175-7736-4deb-b14a-86964fc01af2" providerId="ADAL" clId="{3ED75477-2E48-462D-869B-6A805D5719A8}" dt="2021-11-05T09:35:38.525" v="1303" actId="1076"/>
          <ac:spMkLst>
            <pc:docMk/>
            <pc:sldMk cId="3776976588" sldId="262"/>
            <ac:spMk id="96" creationId="{20C26D0B-D25E-4BBF-AD17-4113C758F676}"/>
          </ac:spMkLst>
        </pc:spChg>
        <pc:spChg chg="add mod">
          <ac:chgData name="Pellaud Pierre" userId="929f1175-7736-4deb-b14a-86964fc01af2" providerId="ADAL" clId="{3ED75477-2E48-462D-869B-6A805D5719A8}" dt="2021-11-05T09:35:40.705" v="1305" actId="1076"/>
          <ac:spMkLst>
            <pc:docMk/>
            <pc:sldMk cId="3776976588" sldId="262"/>
            <ac:spMk id="97" creationId="{DF2929EE-BC22-418E-8F3E-E15A9889A3A3}"/>
          </ac:spMkLst>
        </pc:spChg>
        <pc:spChg chg="add mod">
          <ac:chgData name="Pellaud Pierre" userId="929f1175-7736-4deb-b14a-86964fc01af2" providerId="ADAL" clId="{3ED75477-2E48-462D-869B-6A805D5719A8}" dt="2021-11-05T09:35:49.028" v="1310" actId="14100"/>
          <ac:spMkLst>
            <pc:docMk/>
            <pc:sldMk cId="3776976588" sldId="262"/>
            <ac:spMk id="98" creationId="{AE0141FB-C600-4EE0-B734-8E5B2042A68A}"/>
          </ac:spMkLst>
        </pc:spChg>
        <pc:spChg chg="add mod">
          <ac:chgData name="Pellaud Pierre" userId="929f1175-7736-4deb-b14a-86964fc01af2" providerId="ADAL" clId="{3ED75477-2E48-462D-869B-6A805D5719A8}" dt="2021-11-05T09:35:51.558" v="1312" actId="1076"/>
          <ac:spMkLst>
            <pc:docMk/>
            <pc:sldMk cId="3776976588" sldId="262"/>
            <ac:spMk id="99" creationId="{6EA4AD99-78C6-47F7-971D-8F9AAD8243D4}"/>
          </ac:spMkLst>
        </pc:spChg>
        <pc:spChg chg="add mod">
          <ac:chgData name="Pellaud Pierre" userId="929f1175-7736-4deb-b14a-86964fc01af2" providerId="ADAL" clId="{3ED75477-2E48-462D-869B-6A805D5719A8}" dt="2021-11-05T09:35:57.449" v="1315" actId="1076"/>
          <ac:spMkLst>
            <pc:docMk/>
            <pc:sldMk cId="3776976588" sldId="262"/>
            <ac:spMk id="100" creationId="{F1978BD3-F5FD-4E4F-82B4-25AE83C4C2DA}"/>
          </ac:spMkLst>
        </pc:spChg>
        <pc:spChg chg="add mod">
          <ac:chgData name="Pellaud Pierre" userId="929f1175-7736-4deb-b14a-86964fc01af2" providerId="ADAL" clId="{3ED75477-2E48-462D-869B-6A805D5719A8}" dt="2021-11-05T09:36:02.633" v="1317" actId="1076"/>
          <ac:spMkLst>
            <pc:docMk/>
            <pc:sldMk cId="3776976588" sldId="262"/>
            <ac:spMk id="101" creationId="{DB27480F-44B8-4077-B92D-B89C67A3B8DE}"/>
          </ac:spMkLst>
        </pc:spChg>
        <pc:spChg chg="add mod">
          <ac:chgData name="Pellaud Pierre" userId="929f1175-7736-4deb-b14a-86964fc01af2" providerId="ADAL" clId="{3ED75477-2E48-462D-869B-6A805D5719A8}" dt="2021-11-05T09:36:09.254" v="1322" actId="1076"/>
          <ac:spMkLst>
            <pc:docMk/>
            <pc:sldMk cId="3776976588" sldId="262"/>
            <ac:spMk id="102" creationId="{8A9C017E-A179-41B7-8E36-B1502D8CE2DA}"/>
          </ac:spMkLst>
        </pc:spChg>
        <pc:spChg chg="add del mod">
          <ac:chgData name="Pellaud Pierre" userId="929f1175-7736-4deb-b14a-86964fc01af2" providerId="ADAL" clId="{3ED75477-2E48-462D-869B-6A805D5719A8}" dt="2021-11-05T09:36:21.145" v="1326" actId="478"/>
          <ac:spMkLst>
            <pc:docMk/>
            <pc:sldMk cId="3776976588" sldId="262"/>
            <ac:spMk id="103" creationId="{D7977204-D858-46CA-8B7E-BC63574CC8BE}"/>
          </ac:spMkLst>
        </pc:spChg>
        <pc:spChg chg="add mod">
          <ac:chgData name="Pellaud Pierre" userId="929f1175-7736-4deb-b14a-86964fc01af2" providerId="ADAL" clId="{3ED75477-2E48-462D-869B-6A805D5719A8}" dt="2021-11-05T09:36:18.357" v="1324" actId="571"/>
          <ac:spMkLst>
            <pc:docMk/>
            <pc:sldMk cId="3776976588" sldId="262"/>
            <ac:spMk id="104" creationId="{5DB8E7A9-099E-4303-95F3-D2B82680B229}"/>
          </ac:spMkLst>
        </pc:spChg>
        <pc:spChg chg="add mod">
          <ac:chgData name="Pellaud Pierre" userId="929f1175-7736-4deb-b14a-86964fc01af2" providerId="ADAL" clId="{3ED75477-2E48-462D-869B-6A805D5719A8}" dt="2021-11-05T09:36:33.416" v="1331" actId="1076"/>
          <ac:spMkLst>
            <pc:docMk/>
            <pc:sldMk cId="3776976588" sldId="262"/>
            <ac:spMk id="105" creationId="{F1D542E0-DF52-48F9-B730-6C36654837D2}"/>
          </ac:spMkLst>
        </pc:spChg>
        <pc:spChg chg="add mod">
          <ac:chgData name="Pellaud Pierre" userId="929f1175-7736-4deb-b14a-86964fc01af2" providerId="ADAL" clId="{3ED75477-2E48-462D-869B-6A805D5719A8}" dt="2021-11-05T09:36:27.600" v="1328" actId="1076"/>
          <ac:spMkLst>
            <pc:docMk/>
            <pc:sldMk cId="3776976588" sldId="262"/>
            <ac:spMk id="106" creationId="{325C0891-5C03-44D4-8ABF-C80EE2EC2A46}"/>
          </ac:spMkLst>
        </pc:spChg>
        <pc:spChg chg="add mod">
          <ac:chgData name="Pellaud Pierre" userId="929f1175-7736-4deb-b14a-86964fc01af2" providerId="ADAL" clId="{3ED75477-2E48-462D-869B-6A805D5719A8}" dt="2021-11-05T09:36:30.919" v="1330" actId="1076"/>
          <ac:spMkLst>
            <pc:docMk/>
            <pc:sldMk cId="3776976588" sldId="262"/>
            <ac:spMk id="107" creationId="{F465D339-1DBD-494E-8CAF-57C3EAE63115}"/>
          </ac:spMkLst>
        </pc:spChg>
        <pc:spChg chg="add mod">
          <ac:chgData name="Pellaud Pierre" userId="929f1175-7736-4deb-b14a-86964fc01af2" providerId="ADAL" clId="{3ED75477-2E48-462D-869B-6A805D5719A8}" dt="2021-11-05T09:36:36.595" v="1333" actId="1076"/>
          <ac:spMkLst>
            <pc:docMk/>
            <pc:sldMk cId="3776976588" sldId="262"/>
            <ac:spMk id="108" creationId="{E098FCD2-D992-4D9C-81F8-48CFF3D12B61}"/>
          </ac:spMkLst>
        </pc:spChg>
        <pc:spChg chg="add mod">
          <ac:chgData name="Pellaud Pierre" userId="929f1175-7736-4deb-b14a-86964fc01af2" providerId="ADAL" clId="{3ED75477-2E48-462D-869B-6A805D5719A8}" dt="2021-11-05T09:36:39.050" v="1335" actId="1076"/>
          <ac:spMkLst>
            <pc:docMk/>
            <pc:sldMk cId="3776976588" sldId="262"/>
            <ac:spMk id="109" creationId="{5A350207-33FE-4803-B6F5-E44F27A5E5AF}"/>
          </ac:spMkLst>
        </pc:spChg>
        <pc:spChg chg="add mod">
          <ac:chgData name="Pellaud Pierre" userId="929f1175-7736-4deb-b14a-86964fc01af2" providerId="ADAL" clId="{3ED75477-2E48-462D-869B-6A805D5719A8}" dt="2021-11-05T09:36:41.121" v="1337" actId="1076"/>
          <ac:spMkLst>
            <pc:docMk/>
            <pc:sldMk cId="3776976588" sldId="262"/>
            <ac:spMk id="110" creationId="{CEA1CA6E-DE74-4B62-B549-14531E235A69}"/>
          </ac:spMkLst>
        </pc:spChg>
        <pc:spChg chg="add mod">
          <ac:chgData name="Pellaud Pierre" userId="929f1175-7736-4deb-b14a-86964fc01af2" providerId="ADAL" clId="{3ED75477-2E48-462D-869B-6A805D5719A8}" dt="2021-11-05T09:36:45.435" v="1341" actId="1076"/>
          <ac:spMkLst>
            <pc:docMk/>
            <pc:sldMk cId="3776976588" sldId="262"/>
            <ac:spMk id="111" creationId="{923BF7BA-BBA6-41D9-BE83-1891084324FF}"/>
          </ac:spMkLst>
        </pc:spChg>
        <pc:spChg chg="add del mod">
          <ac:chgData name="Pellaud Pierre" userId="929f1175-7736-4deb-b14a-86964fc01af2" providerId="ADAL" clId="{3ED75477-2E48-462D-869B-6A805D5719A8}" dt="2021-11-05T09:36:49.580" v="1343"/>
          <ac:spMkLst>
            <pc:docMk/>
            <pc:sldMk cId="3776976588" sldId="262"/>
            <ac:spMk id="112" creationId="{91DA8DC3-9BA5-4DF4-9423-8110263AECF5}"/>
          </ac:spMkLst>
        </pc:spChg>
        <pc:spChg chg="add mod">
          <ac:chgData name="Pellaud Pierre" userId="929f1175-7736-4deb-b14a-86964fc01af2" providerId="ADAL" clId="{3ED75477-2E48-462D-869B-6A805D5719A8}" dt="2021-11-05T09:36:56.289" v="1346" actId="1076"/>
          <ac:spMkLst>
            <pc:docMk/>
            <pc:sldMk cId="3776976588" sldId="262"/>
            <ac:spMk id="113" creationId="{23AD17BE-3AD4-45BB-95FC-4E1CD0A81AD4}"/>
          </ac:spMkLst>
        </pc:spChg>
        <pc:picChg chg="add mod">
          <ac:chgData name="Pellaud Pierre" userId="929f1175-7736-4deb-b14a-86964fc01af2" providerId="ADAL" clId="{3ED75477-2E48-462D-869B-6A805D5719A8}" dt="2021-11-08T17:38:45.145" v="2268" actId="14100"/>
          <ac:picMkLst>
            <pc:docMk/>
            <pc:sldMk cId="3776976588" sldId="262"/>
            <ac:picMk id="31" creationId="{937B6E7C-60D4-47D4-A7D7-11312CD36ED5}"/>
          </ac:picMkLst>
        </pc:picChg>
        <pc:picChg chg="del">
          <ac:chgData name="Pellaud Pierre" userId="929f1175-7736-4deb-b14a-86964fc01af2" providerId="ADAL" clId="{3ED75477-2E48-462D-869B-6A805D5719A8}" dt="2021-11-05T09:41:41.523" v="1550" actId="21"/>
          <ac:picMkLst>
            <pc:docMk/>
            <pc:sldMk cId="3776976588" sldId="262"/>
            <ac:picMk id="1028" creationId="{07E25762-857C-408B-B28B-8BF4B308D206}"/>
          </ac:picMkLst>
        </pc:picChg>
        <pc:picChg chg="mod">
          <ac:chgData name="Pellaud Pierre" userId="929f1175-7736-4deb-b14a-86964fc01af2" providerId="ADAL" clId="{3ED75477-2E48-462D-869B-6A805D5719A8}" dt="2021-11-05T10:29:14.745" v="2061" actId="14100"/>
          <ac:picMkLst>
            <pc:docMk/>
            <pc:sldMk cId="3776976588" sldId="262"/>
            <ac:picMk id="1030" creationId="{81B6FF0F-6C17-4379-AAE8-1B92D7F2CD36}"/>
          </ac:picMkLst>
        </pc:picChg>
        <pc:cxnChg chg="del">
          <ac:chgData name="Pellaud Pierre" userId="929f1175-7736-4deb-b14a-86964fc01af2" providerId="ADAL" clId="{3ED75477-2E48-462D-869B-6A805D5719A8}" dt="2021-11-05T09:27:21.819" v="993" actId="478"/>
          <ac:cxnSpMkLst>
            <pc:docMk/>
            <pc:sldMk cId="3776976588" sldId="262"/>
            <ac:cxnSpMk id="39" creationId="{07AA9C5C-259D-437B-9984-59DCAC5872FB}"/>
          </ac:cxnSpMkLst>
        </pc:cxnChg>
        <pc:cxnChg chg="del mod">
          <ac:chgData name="Pellaud Pierre" userId="929f1175-7736-4deb-b14a-86964fc01af2" providerId="ADAL" clId="{3ED75477-2E48-462D-869B-6A805D5719A8}" dt="2021-11-05T09:27:22.907" v="994" actId="478"/>
          <ac:cxnSpMkLst>
            <pc:docMk/>
            <pc:sldMk cId="3776976588" sldId="262"/>
            <ac:cxnSpMk id="42" creationId="{0FD6BEAC-D6F8-4BD4-AC8F-1BBBC437A743}"/>
          </ac:cxnSpMkLst>
        </pc:cxnChg>
        <pc:cxnChg chg="del mod">
          <ac:chgData name="Pellaud Pierre" userId="929f1175-7736-4deb-b14a-86964fc01af2" providerId="ADAL" clId="{3ED75477-2E48-462D-869B-6A805D5719A8}" dt="2021-11-05T09:27:23.584" v="995" actId="478"/>
          <ac:cxnSpMkLst>
            <pc:docMk/>
            <pc:sldMk cId="3776976588" sldId="262"/>
            <ac:cxnSpMk id="47" creationId="{0C572789-7715-4B54-A936-EF33E1532279}"/>
          </ac:cxnSpMkLst>
        </pc:cxnChg>
        <pc:cxnChg chg="del">
          <ac:chgData name="Pellaud Pierre" userId="929f1175-7736-4deb-b14a-86964fc01af2" providerId="ADAL" clId="{3ED75477-2E48-462D-869B-6A805D5719A8}" dt="2021-11-05T09:27:27.808" v="998" actId="478"/>
          <ac:cxnSpMkLst>
            <pc:docMk/>
            <pc:sldMk cId="3776976588" sldId="262"/>
            <ac:cxnSpMk id="49" creationId="{C7EB8B5F-B1FF-497A-B86F-E437C963CEE0}"/>
          </ac:cxnSpMkLst>
        </pc:cxnChg>
        <pc:cxnChg chg="add mod">
          <ac:chgData name="Pellaud Pierre" userId="929f1175-7736-4deb-b14a-86964fc01af2" providerId="ADAL" clId="{3ED75477-2E48-462D-869B-6A805D5719A8}" dt="2021-11-05T09:28:51.636" v="1096" actId="208"/>
          <ac:cxnSpMkLst>
            <pc:docMk/>
            <pc:sldMk cId="3776976588" sldId="262"/>
            <ac:cxnSpMk id="52" creationId="{06611519-F833-4EB7-A772-D688C0EAC7FE}"/>
          </ac:cxnSpMkLst>
        </pc:cxnChg>
        <pc:cxnChg chg="del mod">
          <ac:chgData name="Pellaud Pierre" userId="929f1175-7736-4deb-b14a-86964fc01af2" providerId="ADAL" clId="{3ED75477-2E48-462D-869B-6A805D5719A8}" dt="2021-11-05T09:27:31.026" v="1000" actId="478"/>
          <ac:cxnSpMkLst>
            <pc:docMk/>
            <pc:sldMk cId="3776976588" sldId="262"/>
            <ac:cxnSpMk id="56" creationId="{39AE7BED-08E5-4E3E-8CA5-9048414F0267}"/>
          </ac:cxnSpMkLst>
        </pc:cxnChg>
        <pc:cxnChg chg="add mod">
          <ac:chgData name="Pellaud Pierre" userId="929f1175-7736-4deb-b14a-86964fc01af2" providerId="ADAL" clId="{3ED75477-2E48-462D-869B-6A805D5719A8}" dt="2021-11-05T09:29:38.584" v="1109" actId="14100"/>
          <ac:cxnSpMkLst>
            <pc:docMk/>
            <pc:sldMk cId="3776976588" sldId="262"/>
            <ac:cxnSpMk id="58" creationId="{A7CA5C68-ED46-4317-A339-DF64676596C7}"/>
          </ac:cxnSpMkLst>
        </pc:cxnChg>
        <pc:cxnChg chg="add mod">
          <ac:chgData name="Pellaud Pierre" userId="929f1175-7736-4deb-b14a-86964fc01af2" providerId="ADAL" clId="{3ED75477-2E48-462D-869B-6A805D5719A8}" dt="2021-11-05T09:29:40.869" v="1111" actId="1076"/>
          <ac:cxnSpMkLst>
            <pc:docMk/>
            <pc:sldMk cId="3776976588" sldId="262"/>
            <ac:cxnSpMk id="59" creationId="{F9AC0932-FC8C-46E7-9675-118110EA6C06}"/>
          </ac:cxnSpMkLst>
        </pc:cxnChg>
        <pc:cxnChg chg="add mod">
          <ac:chgData name="Pellaud Pierre" userId="929f1175-7736-4deb-b14a-86964fc01af2" providerId="ADAL" clId="{3ED75477-2E48-462D-869B-6A805D5719A8}" dt="2021-11-05T09:29:55.062" v="1114" actId="14100"/>
          <ac:cxnSpMkLst>
            <pc:docMk/>
            <pc:sldMk cId="3776976588" sldId="262"/>
            <ac:cxnSpMk id="60" creationId="{E04253FD-55A0-4810-960F-0F2EC178C793}"/>
          </ac:cxnSpMkLst>
        </pc:cxnChg>
        <pc:cxnChg chg="add mod">
          <ac:chgData name="Pellaud Pierre" userId="929f1175-7736-4deb-b14a-86964fc01af2" providerId="ADAL" clId="{3ED75477-2E48-462D-869B-6A805D5719A8}" dt="2021-11-05T09:33:08.263" v="1250" actId="14100"/>
          <ac:cxnSpMkLst>
            <pc:docMk/>
            <pc:sldMk cId="3776976588" sldId="262"/>
            <ac:cxnSpMk id="73" creationId="{911A6C34-E4EB-4182-BC84-D5E21CAEEB8F}"/>
          </ac:cxnSpMkLst>
        </pc:cxnChg>
        <pc:cxnChg chg="add mod">
          <ac:chgData name="Pellaud Pierre" userId="929f1175-7736-4deb-b14a-86964fc01af2" providerId="ADAL" clId="{3ED75477-2E48-462D-869B-6A805D5719A8}" dt="2021-11-05T09:33:13.516" v="1253" actId="14100"/>
          <ac:cxnSpMkLst>
            <pc:docMk/>
            <pc:sldMk cId="3776976588" sldId="262"/>
            <ac:cxnSpMk id="74" creationId="{29714534-E572-45C8-A199-F92063D492F9}"/>
          </ac:cxnSpMkLst>
        </pc:cxnChg>
        <pc:cxnChg chg="add mod">
          <ac:chgData name="Pellaud Pierre" userId="929f1175-7736-4deb-b14a-86964fc01af2" providerId="ADAL" clId="{3ED75477-2E48-462D-869B-6A805D5719A8}" dt="2021-11-05T09:33:17.957" v="1256" actId="14100"/>
          <ac:cxnSpMkLst>
            <pc:docMk/>
            <pc:sldMk cId="3776976588" sldId="262"/>
            <ac:cxnSpMk id="75" creationId="{B70E5698-8E39-4D82-9F1A-5A734C25ACC2}"/>
          </ac:cxnSpMkLst>
        </pc:cxnChg>
        <pc:cxnChg chg="add del mod">
          <ac:chgData name="Pellaud Pierre" userId="929f1175-7736-4deb-b14a-86964fc01af2" providerId="ADAL" clId="{3ED75477-2E48-462D-869B-6A805D5719A8}" dt="2021-11-05T09:33:22.826" v="1259" actId="478"/>
          <ac:cxnSpMkLst>
            <pc:docMk/>
            <pc:sldMk cId="3776976588" sldId="262"/>
            <ac:cxnSpMk id="77" creationId="{1939CBE0-98CE-4964-B211-251C7B95044F}"/>
          </ac:cxnSpMkLst>
        </pc:cxnChg>
        <pc:cxnChg chg="add mod">
          <ac:chgData name="Pellaud Pierre" userId="929f1175-7736-4deb-b14a-86964fc01af2" providerId="ADAL" clId="{3ED75477-2E48-462D-869B-6A805D5719A8}" dt="2021-11-05T09:33:45.926" v="1260"/>
          <ac:cxnSpMkLst>
            <pc:docMk/>
            <pc:sldMk cId="3776976588" sldId="262"/>
            <ac:cxnSpMk id="79" creationId="{5FD5CCF1-6EB2-4531-85EB-A05F0118A073}"/>
          </ac:cxnSpMkLst>
        </pc:cxnChg>
        <pc:cxnChg chg="add mod">
          <ac:chgData name="Pellaud Pierre" userId="929f1175-7736-4deb-b14a-86964fc01af2" providerId="ADAL" clId="{3ED75477-2E48-462D-869B-6A805D5719A8}" dt="2021-11-05T09:41:32.900" v="1547" actId="20577"/>
          <ac:cxnSpMkLst>
            <pc:docMk/>
            <pc:sldMk cId="3776976588" sldId="262"/>
            <ac:cxnSpMk id="82" creationId="{B98BE238-1FAE-4425-890C-CE18E6F913C0}"/>
          </ac:cxnSpMkLst>
        </pc:cxnChg>
      </pc:sldChg>
      <pc:sldChg chg="addSp delSp modSp add del mod">
        <pc:chgData name="Pellaud Pierre" userId="929f1175-7736-4deb-b14a-86964fc01af2" providerId="ADAL" clId="{3ED75477-2E48-462D-869B-6A805D5719A8}" dt="2021-11-05T11:33:31.029" v="2230" actId="403"/>
        <pc:sldMkLst>
          <pc:docMk/>
          <pc:sldMk cId="2275226758" sldId="263"/>
        </pc:sldMkLst>
        <pc:spChg chg="del">
          <ac:chgData name="Pellaud Pierre" userId="929f1175-7736-4deb-b14a-86964fc01af2" providerId="ADAL" clId="{3ED75477-2E48-462D-869B-6A805D5719A8}" dt="2021-11-05T09:05:15.859" v="728" actId="478"/>
          <ac:spMkLst>
            <pc:docMk/>
            <pc:sldMk cId="2275226758" sldId="263"/>
            <ac:spMk id="2" creationId="{1F2918AC-5275-4CD4-84E0-7E060EEAB7F8}"/>
          </ac:spMkLst>
        </pc:spChg>
        <pc:spChg chg="del mod">
          <ac:chgData name="Pellaud Pierre" userId="929f1175-7736-4deb-b14a-86964fc01af2" providerId="ADAL" clId="{3ED75477-2E48-462D-869B-6A805D5719A8}" dt="2021-11-05T09:04:41.463" v="710" actId="478"/>
          <ac:spMkLst>
            <pc:docMk/>
            <pc:sldMk cId="2275226758" sldId="263"/>
            <ac:spMk id="3" creationId="{E66CC7FF-494A-4FF9-9059-BB2EA169A7AE}"/>
          </ac:spMkLst>
        </pc:spChg>
        <pc:spChg chg="del mod">
          <ac:chgData name="Pellaud Pierre" userId="929f1175-7736-4deb-b14a-86964fc01af2" providerId="ADAL" clId="{3ED75477-2E48-462D-869B-6A805D5719A8}" dt="2021-11-05T09:04:45.999" v="713" actId="478"/>
          <ac:spMkLst>
            <pc:docMk/>
            <pc:sldMk cId="2275226758" sldId="263"/>
            <ac:spMk id="4" creationId="{28AB945C-9010-4854-A64C-D43B1538EDE4}"/>
          </ac:spMkLst>
        </pc:spChg>
        <pc:spChg chg="mod">
          <ac:chgData name="Pellaud Pierre" userId="929f1175-7736-4deb-b14a-86964fc01af2" providerId="ADAL" clId="{3ED75477-2E48-462D-869B-6A805D5719A8}" dt="2021-11-05T09:25:44.717" v="955" actId="1076"/>
          <ac:spMkLst>
            <pc:docMk/>
            <pc:sldMk cId="2275226758" sldId="263"/>
            <ac:spMk id="6" creationId="{8BCCA0DC-556F-4776-B4E4-DD9FDABB6611}"/>
          </ac:spMkLst>
        </pc:spChg>
        <pc:spChg chg="add del mod">
          <ac:chgData name="Pellaud Pierre" userId="929f1175-7736-4deb-b14a-86964fc01af2" providerId="ADAL" clId="{3ED75477-2E48-462D-869B-6A805D5719A8}" dt="2021-11-05T09:04:52.039" v="716" actId="478"/>
          <ac:spMkLst>
            <pc:docMk/>
            <pc:sldMk cId="2275226758" sldId="263"/>
            <ac:spMk id="8" creationId="{964F9E13-5F6D-43C1-A349-616510B4562C}"/>
          </ac:spMkLst>
        </pc:spChg>
        <pc:spChg chg="add mod">
          <ac:chgData name="Pellaud Pierre" userId="929f1175-7736-4deb-b14a-86964fc01af2" providerId="ADAL" clId="{3ED75477-2E48-462D-869B-6A805D5719A8}" dt="2021-11-05T09:08:06.613" v="771"/>
          <ac:spMkLst>
            <pc:docMk/>
            <pc:sldMk cId="2275226758" sldId="263"/>
            <ac:spMk id="9" creationId="{A4674237-0DE1-4D25-A08F-9D9D83227C1D}"/>
          </ac:spMkLst>
        </pc:spChg>
        <pc:spChg chg="del">
          <ac:chgData name="Pellaud Pierre" userId="929f1175-7736-4deb-b14a-86964fc01af2" providerId="ADAL" clId="{3ED75477-2E48-462D-869B-6A805D5719A8}" dt="2021-11-05T09:05:17.518" v="729" actId="478"/>
          <ac:spMkLst>
            <pc:docMk/>
            <pc:sldMk cId="2275226758" sldId="263"/>
            <ac:spMk id="11" creationId="{AA7615AD-44EE-4D2D-9A41-EDB5EDE41606}"/>
          </ac:spMkLst>
        </pc:spChg>
        <pc:spChg chg="add mod">
          <ac:chgData name="Pellaud Pierre" userId="929f1175-7736-4deb-b14a-86964fc01af2" providerId="ADAL" clId="{3ED75477-2E48-462D-869B-6A805D5719A8}" dt="2021-11-05T11:32:02.360" v="2175" actId="14100"/>
          <ac:spMkLst>
            <pc:docMk/>
            <pc:sldMk cId="2275226758" sldId="263"/>
            <ac:spMk id="15" creationId="{6DD21453-4F15-4D26-89A3-D3D093666939}"/>
          </ac:spMkLst>
        </pc:spChg>
        <pc:spChg chg="add mod">
          <ac:chgData name="Pellaud Pierre" userId="929f1175-7736-4deb-b14a-86964fc01af2" providerId="ADAL" clId="{3ED75477-2E48-462D-869B-6A805D5719A8}" dt="2021-11-05T11:33:31.029" v="2230" actId="403"/>
          <ac:spMkLst>
            <pc:docMk/>
            <pc:sldMk cId="2275226758" sldId="263"/>
            <ac:spMk id="17" creationId="{79AED05E-FF76-4998-8CBF-A875551101F4}"/>
          </ac:spMkLst>
        </pc:spChg>
        <pc:spChg chg="add mod">
          <ac:chgData name="Pellaud Pierre" userId="929f1175-7736-4deb-b14a-86964fc01af2" providerId="ADAL" clId="{3ED75477-2E48-462D-869B-6A805D5719A8}" dt="2021-11-05T11:32:51.184" v="2183" actId="14100"/>
          <ac:spMkLst>
            <pc:docMk/>
            <pc:sldMk cId="2275226758" sldId="263"/>
            <ac:spMk id="19" creationId="{1722DFB5-F7E0-4DB4-99B5-6539B2BB4A7F}"/>
          </ac:spMkLst>
        </pc:spChg>
        <pc:spChg chg="del">
          <ac:chgData name="Pellaud Pierre" userId="929f1175-7736-4deb-b14a-86964fc01af2" providerId="ADAL" clId="{3ED75477-2E48-462D-869B-6A805D5719A8}" dt="2021-11-05T09:04:44.474" v="711" actId="478"/>
          <ac:spMkLst>
            <pc:docMk/>
            <pc:sldMk cId="2275226758" sldId="263"/>
            <ac:spMk id="24" creationId="{E6583578-B7D6-4A12-A7AE-87AF268A6062}"/>
          </ac:spMkLst>
        </pc:spChg>
        <pc:spChg chg="del">
          <ac:chgData name="Pellaud Pierre" userId="929f1175-7736-4deb-b14a-86964fc01af2" providerId="ADAL" clId="{3ED75477-2E48-462D-869B-6A805D5719A8}" dt="2021-11-05T09:04:44.474" v="711" actId="478"/>
          <ac:spMkLst>
            <pc:docMk/>
            <pc:sldMk cId="2275226758" sldId="263"/>
            <ac:spMk id="25" creationId="{267461E1-0104-4FA3-9044-68A62177338D}"/>
          </ac:spMkLst>
        </pc:spChg>
        <pc:spChg chg="del">
          <ac:chgData name="Pellaud Pierre" userId="929f1175-7736-4deb-b14a-86964fc01af2" providerId="ADAL" clId="{3ED75477-2E48-462D-869B-6A805D5719A8}" dt="2021-11-05T09:04:44.474" v="711" actId="478"/>
          <ac:spMkLst>
            <pc:docMk/>
            <pc:sldMk cId="2275226758" sldId="263"/>
            <ac:spMk id="26" creationId="{DBE67AFF-178F-4962-8906-4AAC0D1781C5}"/>
          </ac:spMkLst>
        </pc:spChg>
        <pc:spChg chg="del">
          <ac:chgData name="Pellaud Pierre" userId="929f1175-7736-4deb-b14a-86964fc01af2" providerId="ADAL" clId="{3ED75477-2E48-462D-869B-6A805D5719A8}" dt="2021-11-05T09:04:44.474" v="711" actId="478"/>
          <ac:spMkLst>
            <pc:docMk/>
            <pc:sldMk cId="2275226758" sldId="263"/>
            <ac:spMk id="27" creationId="{34DF2C3E-EC08-4EFD-9A60-41FDBDD1A343}"/>
          </ac:spMkLst>
        </pc:spChg>
        <pc:spChg chg="del">
          <ac:chgData name="Pellaud Pierre" userId="929f1175-7736-4deb-b14a-86964fc01af2" providerId="ADAL" clId="{3ED75477-2E48-462D-869B-6A805D5719A8}" dt="2021-11-05T09:04:44.474" v="711" actId="478"/>
          <ac:spMkLst>
            <pc:docMk/>
            <pc:sldMk cId="2275226758" sldId="263"/>
            <ac:spMk id="28" creationId="{320BF711-A04E-42CE-ABA6-ECE4DDF31701}"/>
          </ac:spMkLst>
        </pc:spChg>
        <pc:spChg chg="del">
          <ac:chgData name="Pellaud Pierre" userId="929f1175-7736-4deb-b14a-86964fc01af2" providerId="ADAL" clId="{3ED75477-2E48-462D-869B-6A805D5719A8}" dt="2021-11-05T09:04:44.474" v="711" actId="478"/>
          <ac:spMkLst>
            <pc:docMk/>
            <pc:sldMk cId="2275226758" sldId="263"/>
            <ac:spMk id="29" creationId="{DA0897F5-205B-4C01-A3B2-D22B9EABBC17}"/>
          </ac:spMkLst>
        </pc:spChg>
        <pc:spChg chg="del mod">
          <ac:chgData name="Pellaud Pierre" userId="929f1175-7736-4deb-b14a-86964fc01af2" providerId="ADAL" clId="{3ED75477-2E48-462D-869B-6A805D5719A8}" dt="2021-11-05T09:04:47.343" v="715" actId="478"/>
          <ac:spMkLst>
            <pc:docMk/>
            <pc:sldMk cId="2275226758" sldId="263"/>
            <ac:spMk id="30" creationId="{25AC821B-01A3-4077-9F82-0CE29AEDF7E3}"/>
          </ac:spMkLst>
        </pc:spChg>
        <pc:spChg chg="del">
          <ac:chgData name="Pellaud Pierre" userId="929f1175-7736-4deb-b14a-86964fc01af2" providerId="ADAL" clId="{3ED75477-2E48-462D-869B-6A805D5719A8}" dt="2021-11-05T09:04:53.953" v="717" actId="478"/>
          <ac:spMkLst>
            <pc:docMk/>
            <pc:sldMk cId="2275226758" sldId="263"/>
            <ac:spMk id="32" creationId="{4ABF3E01-EC03-4490-896C-6FB7CED63BFC}"/>
          </ac:spMkLst>
        </pc:spChg>
        <pc:spChg chg="del">
          <ac:chgData name="Pellaud Pierre" userId="929f1175-7736-4deb-b14a-86964fc01af2" providerId="ADAL" clId="{3ED75477-2E48-462D-869B-6A805D5719A8}" dt="2021-11-05T09:05:03.549" v="725" actId="478"/>
          <ac:spMkLst>
            <pc:docMk/>
            <pc:sldMk cId="2275226758" sldId="263"/>
            <ac:spMk id="40" creationId="{C25C87D1-4648-4720-81F8-A8A4D86B148C}"/>
          </ac:spMkLst>
        </pc:spChg>
        <pc:spChg chg="del">
          <ac:chgData name="Pellaud Pierre" userId="929f1175-7736-4deb-b14a-86964fc01af2" providerId="ADAL" clId="{3ED75477-2E48-462D-869B-6A805D5719A8}" dt="2021-11-05T09:05:03.549" v="725" actId="478"/>
          <ac:spMkLst>
            <pc:docMk/>
            <pc:sldMk cId="2275226758" sldId="263"/>
            <ac:spMk id="46" creationId="{384944F4-2E79-40C6-8E3A-756D3D4B127D}"/>
          </ac:spMkLst>
        </pc:spChg>
        <pc:spChg chg="add mod">
          <ac:chgData name="Pellaud Pierre" userId="929f1175-7736-4deb-b14a-86964fc01af2" providerId="ADAL" clId="{3ED75477-2E48-462D-869B-6A805D5719A8}" dt="2021-11-05T09:26:26.941" v="986" actId="20577"/>
          <ac:spMkLst>
            <pc:docMk/>
            <pc:sldMk cId="2275226758" sldId="263"/>
            <ac:spMk id="50" creationId="{E70BEAB4-DD8A-4A69-BC9A-C0D294444C61}"/>
          </ac:spMkLst>
        </pc:spChg>
        <pc:spChg chg="del">
          <ac:chgData name="Pellaud Pierre" userId="929f1175-7736-4deb-b14a-86964fc01af2" providerId="ADAL" clId="{3ED75477-2E48-462D-869B-6A805D5719A8}" dt="2021-11-05T09:05:15.859" v="728" actId="478"/>
          <ac:spMkLst>
            <pc:docMk/>
            <pc:sldMk cId="2275226758" sldId="263"/>
            <ac:spMk id="51" creationId="{D0D92933-6E03-48DB-BE84-B4D9D0F0FE8A}"/>
          </ac:spMkLst>
        </pc:spChg>
        <pc:spChg chg="add mod">
          <ac:chgData name="Pellaud Pierre" userId="929f1175-7736-4deb-b14a-86964fc01af2" providerId="ADAL" clId="{3ED75477-2E48-462D-869B-6A805D5719A8}" dt="2021-11-05T09:26:17.729" v="967" actId="14100"/>
          <ac:spMkLst>
            <pc:docMk/>
            <pc:sldMk cId="2275226758" sldId="263"/>
            <ac:spMk id="53" creationId="{4CE54164-D04D-4AE6-9BC8-B73EFE8BF6A6}"/>
          </ac:spMkLst>
        </pc:spChg>
        <pc:spChg chg="del">
          <ac:chgData name="Pellaud Pierre" userId="929f1175-7736-4deb-b14a-86964fc01af2" providerId="ADAL" clId="{3ED75477-2E48-462D-869B-6A805D5719A8}" dt="2021-11-05T09:05:15.859" v="728" actId="478"/>
          <ac:spMkLst>
            <pc:docMk/>
            <pc:sldMk cId="2275226758" sldId="263"/>
            <ac:spMk id="54" creationId="{1974ECD2-87C9-41B5-A6B0-7C1F25C32451}"/>
          </ac:spMkLst>
        </pc:spChg>
        <pc:spChg chg="add mod">
          <ac:chgData name="Pellaud Pierre" userId="929f1175-7736-4deb-b14a-86964fc01af2" providerId="ADAL" clId="{3ED75477-2E48-462D-869B-6A805D5719A8}" dt="2021-11-05T09:26:39.001" v="988" actId="1076"/>
          <ac:spMkLst>
            <pc:docMk/>
            <pc:sldMk cId="2275226758" sldId="263"/>
            <ac:spMk id="55" creationId="{8C02FDB9-6638-4EE2-8DEB-7DE20F79D097}"/>
          </ac:spMkLst>
        </pc:spChg>
        <pc:spChg chg="mod">
          <ac:chgData name="Pellaud Pierre" userId="929f1175-7736-4deb-b14a-86964fc01af2" providerId="ADAL" clId="{3ED75477-2E48-462D-869B-6A805D5719A8}" dt="2021-11-05T09:22:03.099" v="828" actId="14100"/>
          <ac:spMkLst>
            <pc:docMk/>
            <pc:sldMk cId="2275226758" sldId="263"/>
            <ac:spMk id="58" creationId="{F701C069-30A4-4AFC-818B-365F2EC5FD53}"/>
          </ac:spMkLst>
        </pc:spChg>
        <pc:spChg chg="mod">
          <ac:chgData name="Pellaud Pierre" userId="929f1175-7736-4deb-b14a-86964fc01af2" providerId="ADAL" clId="{3ED75477-2E48-462D-869B-6A805D5719A8}" dt="2021-11-05T09:23:39.844" v="916" actId="313"/>
          <ac:spMkLst>
            <pc:docMk/>
            <pc:sldMk cId="2275226758" sldId="263"/>
            <ac:spMk id="61" creationId="{3D4D6821-AE4D-4C66-9B55-F7D9E9AF2F1D}"/>
          </ac:spMkLst>
        </pc:spChg>
        <pc:spChg chg="del">
          <ac:chgData name="Pellaud Pierre" userId="929f1175-7736-4deb-b14a-86964fc01af2" providerId="ADAL" clId="{3ED75477-2E48-462D-869B-6A805D5719A8}" dt="2021-11-05T09:04:55.610" v="719" actId="478"/>
          <ac:spMkLst>
            <pc:docMk/>
            <pc:sldMk cId="2275226758" sldId="263"/>
            <ac:spMk id="65" creationId="{56C25B4E-6636-4ABE-A9CD-0DFC19C008E7}"/>
          </ac:spMkLst>
        </pc:spChg>
        <pc:spChg chg="del">
          <ac:chgData name="Pellaud Pierre" userId="929f1175-7736-4deb-b14a-86964fc01af2" providerId="ADAL" clId="{3ED75477-2E48-462D-869B-6A805D5719A8}" dt="2021-11-05T09:04:58.040" v="723" actId="478"/>
          <ac:spMkLst>
            <pc:docMk/>
            <pc:sldMk cId="2275226758" sldId="263"/>
            <ac:spMk id="66" creationId="{B49FF052-B677-49AC-9000-04CF44950C44}"/>
          </ac:spMkLst>
        </pc:spChg>
        <pc:spChg chg="del">
          <ac:chgData name="Pellaud Pierre" userId="929f1175-7736-4deb-b14a-86964fc01af2" providerId="ADAL" clId="{3ED75477-2E48-462D-869B-6A805D5719A8}" dt="2021-11-05T09:05:03.549" v="725" actId="478"/>
          <ac:spMkLst>
            <pc:docMk/>
            <pc:sldMk cId="2275226758" sldId="263"/>
            <ac:spMk id="67" creationId="{DDB2FFBD-0B6C-4AA9-B5A3-A9A0CA3228E3}"/>
          </ac:spMkLst>
        </pc:spChg>
        <pc:spChg chg="del">
          <ac:chgData name="Pellaud Pierre" userId="929f1175-7736-4deb-b14a-86964fc01af2" providerId="ADAL" clId="{3ED75477-2E48-462D-869B-6A805D5719A8}" dt="2021-11-05T09:05:15.859" v="728" actId="478"/>
          <ac:spMkLst>
            <pc:docMk/>
            <pc:sldMk cId="2275226758" sldId="263"/>
            <ac:spMk id="68" creationId="{37E27242-B497-4841-B752-9D05C48144DC}"/>
          </ac:spMkLst>
        </pc:spChg>
        <pc:spChg chg="del">
          <ac:chgData name="Pellaud Pierre" userId="929f1175-7736-4deb-b14a-86964fc01af2" providerId="ADAL" clId="{3ED75477-2E48-462D-869B-6A805D5719A8}" dt="2021-11-05T09:05:15.859" v="728" actId="478"/>
          <ac:spMkLst>
            <pc:docMk/>
            <pc:sldMk cId="2275226758" sldId="263"/>
            <ac:spMk id="69" creationId="{49B81D4F-923B-4C39-965D-3E8EDB5E9597}"/>
          </ac:spMkLst>
        </pc:spChg>
        <pc:spChg chg="del">
          <ac:chgData name="Pellaud Pierre" userId="929f1175-7736-4deb-b14a-86964fc01af2" providerId="ADAL" clId="{3ED75477-2E48-462D-869B-6A805D5719A8}" dt="2021-11-05T09:05:17.518" v="729" actId="478"/>
          <ac:spMkLst>
            <pc:docMk/>
            <pc:sldMk cId="2275226758" sldId="263"/>
            <ac:spMk id="70" creationId="{F444A160-9F17-4D26-9B92-025B62FDC026}"/>
          </ac:spMkLst>
        </pc:spChg>
        <pc:spChg chg="del">
          <ac:chgData name="Pellaud Pierre" userId="929f1175-7736-4deb-b14a-86964fc01af2" providerId="ADAL" clId="{3ED75477-2E48-462D-869B-6A805D5719A8}" dt="2021-11-05T09:05:15.859" v="728" actId="478"/>
          <ac:spMkLst>
            <pc:docMk/>
            <pc:sldMk cId="2275226758" sldId="263"/>
            <ac:spMk id="71" creationId="{D37E91BE-0329-43AE-B816-E47B31FFE177}"/>
          </ac:spMkLst>
        </pc:spChg>
        <pc:spChg chg="mod">
          <ac:chgData name="Pellaud Pierre" userId="929f1175-7736-4deb-b14a-86964fc01af2" providerId="ADAL" clId="{3ED75477-2E48-462D-869B-6A805D5719A8}" dt="2021-11-05T09:02:39.917" v="704" actId="20577"/>
          <ac:spMkLst>
            <pc:docMk/>
            <pc:sldMk cId="2275226758" sldId="263"/>
            <ac:spMk id="75" creationId="{8D743741-A71C-412F-964D-915CC75E9770}"/>
          </ac:spMkLst>
        </pc:spChg>
        <pc:picChg chg="del">
          <ac:chgData name="Pellaud Pierre" userId="929f1175-7736-4deb-b14a-86964fc01af2" providerId="ADAL" clId="{3ED75477-2E48-462D-869B-6A805D5719A8}" dt="2021-11-05T09:04:37.442" v="708" actId="478"/>
          <ac:picMkLst>
            <pc:docMk/>
            <pc:sldMk cId="2275226758" sldId="263"/>
            <ac:picMk id="5" creationId="{CF044B3C-78DA-4618-837C-D4C5D67AE2D2}"/>
          </ac:picMkLst>
        </pc:picChg>
        <pc:picChg chg="add del mod">
          <ac:chgData name="Pellaud Pierre" userId="929f1175-7736-4deb-b14a-86964fc01af2" providerId="ADAL" clId="{3ED75477-2E48-462D-869B-6A805D5719A8}" dt="2021-11-05T09:09:18.228" v="775" actId="478"/>
          <ac:picMkLst>
            <pc:docMk/>
            <pc:sldMk cId="2275226758" sldId="263"/>
            <ac:picMk id="12" creationId="{064AB468-D5C2-4DE9-A0E0-6A7D76249259}"/>
          </ac:picMkLst>
        </pc:picChg>
        <pc:picChg chg="add mod">
          <ac:chgData name="Pellaud Pierre" userId="929f1175-7736-4deb-b14a-86964fc01af2" providerId="ADAL" clId="{3ED75477-2E48-462D-869B-6A805D5719A8}" dt="2021-11-05T09:20:28.639" v="779" actId="1076"/>
          <ac:picMkLst>
            <pc:docMk/>
            <pc:sldMk cId="2275226758" sldId="263"/>
            <ac:picMk id="14" creationId="{F67D72F4-F95B-487E-8896-D64352C51478}"/>
          </ac:picMkLst>
        </pc:picChg>
        <pc:picChg chg="del">
          <ac:chgData name="Pellaud Pierre" userId="929f1175-7736-4deb-b14a-86964fc01af2" providerId="ADAL" clId="{3ED75477-2E48-462D-869B-6A805D5719A8}" dt="2021-11-05T09:04:56.093" v="720" actId="478"/>
          <ac:picMkLst>
            <pc:docMk/>
            <pc:sldMk cId="2275226758" sldId="263"/>
            <ac:picMk id="33" creationId="{0594C5EA-83E4-4349-A9CC-AAC6B7DED3E4}"/>
          </ac:picMkLst>
        </pc:picChg>
        <pc:picChg chg="del">
          <ac:chgData name="Pellaud Pierre" userId="929f1175-7736-4deb-b14a-86964fc01af2" providerId="ADAL" clId="{3ED75477-2E48-462D-869B-6A805D5719A8}" dt="2021-11-05T09:04:56.621" v="721" actId="478"/>
          <ac:picMkLst>
            <pc:docMk/>
            <pc:sldMk cId="2275226758" sldId="263"/>
            <ac:picMk id="35" creationId="{C668EDA8-35F9-4EE7-AAAA-F6963BA0D9B6}"/>
          </ac:picMkLst>
        </pc:picChg>
        <pc:picChg chg="add mod">
          <ac:chgData name="Pellaud Pierre" userId="929f1175-7736-4deb-b14a-86964fc01af2" providerId="ADAL" clId="{3ED75477-2E48-462D-869B-6A805D5719A8}" dt="2021-11-05T09:22:30.601" v="834" actId="1076"/>
          <ac:picMkLst>
            <pc:docMk/>
            <pc:sldMk cId="2275226758" sldId="263"/>
            <ac:picMk id="48" creationId="{487D7482-0A95-4327-808C-51271C514BF8}"/>
          </ac:picMkLst>
        </pc:picChg>
        <pc:picChg chg="del">
          <ac:chgData name="Pellaud Pierre" userId="929f1175-7736-4deb-b14a-86964fc01af2" providerId="ADAL" clId="{3ED75477-2E48-462D-869B-6A805D5719A8}" dt="2021-11-05T09:04:57.263" v="722" actId="478"/>
          <ac:picMkLst>
            <pc:docMk/>
            <pc:sldMk cId="2275226758" sldId="263"/>
            <ac:picMk id="1026" creationId="{189FDEAD-1891-4FC2-81FB-A3D1D606DB77}"/>
          </ac:picMkLst>
        </pc:picChg>
        <pc:picChg chg="del">
          <ac:chgData name="Pellaud Pierre" userId="929f1175-7736-4deb-b14a-86964fc01af2" providerId="ADAL" clId="{3ED75477-2E48-462D-869B-6A805D5719A8}" dt="2021-11-05T09:05:15.859" v="728" actId="478"/>
          <ac:picMkLst>
            <pc:docMk/>
            <pc:sldMk cId="2275226758" sldId="263"/>
            <ac:picMk id="1030" creationId="{81B6FF0F-6C17-4379-AAE8-1B92D7F2CD36}"/>
          </ac:picMkLst>
        </pc:picChg>
        <pc:picChg chg="add mod">
          <ac:chgData name="Pellaud Pierre" userId="929f1175-7736-4deb-b14a-86964fc01af2" providerId="ADAL" clId="{3ED75477-2E48-462D-869B-6A805D5719A8}" dt="2021-11-05T09:25:35.014" v="950" actId="1076"/>
          <ac:picMkLst>
            <pc:docMk/>
            <pc:sldMk cId="2275226758" sldId="263"/>
            <ac:picMk id="2050" creationId="{8BCD126C-764F-4722-9AA6-45E8135BAC64}"/>
          </ac:picMkLst>
        </pc:picChg>
        <pc:cxnChg chg="add mod">
          <ac:chgData name="Pellaud Pierre" userId="929f1175-7736-4deb-b14a-86964fc01af2" providerId="ADAL" clId="{3ED75477-2E48-462D-869B-6A805D5719A8}" dt="2021-11-05T09:23:20.520" v="908" actId="208"/>
          <ac:cxnSpMkLst>
            <pc:docMk/>
            <pc:sldMk cId="2275226758" sldId="263"/>
            <ac:cxnSpMk id="16" creationId="{F5272F58-216B-42A4-9F2F-773BF82F6B50}"/>
          </ac:cxnSpMkLst>
        </pc:cxnChg>
        <pc:cxnChg chg="add mod">
          <ac:chgData name="Pellaud Pierre" userId="929f1175-7736-4deb-b14a-86964fc01af2" providerId="ADAL" clId="{3ED75477-2E48-462D-869B-6A805D5719A8}" dt="2021-11-05T11:32:43.148" v="2182" actId="14100"/>
          <ac:cxnSpMkLst>
            <pc:docMk/>
            <pc:sldMk cId="2275226758" sldId="263"/>
            <ac:cxnSpMk id="18" creationId="{1F070B85-8CC3-45A7-A725-CCC25A7949A8}"/>
          </ac:cxnSpMkLst>
        </pc:cxnChg>
        <pc:cxnChg chg="del">
          <ac:chgData name="Pellaud Pierre" userId="929f1175-7736-4deb-b14a-86964fc01af2" providerId="ADAL" clId="{3ED75477-2E48-462D-869B-6A805D5719A8}" dt="2021-11-05T09:04:54.900" v="718" actId="478"/>
          <ac:cxnSpMkLst>
            <pc:docMk/>
            <pc:sldMk cId="2275226758" sldId="263"/>
            <ac:cxnSpMk id="39" creationId="{07AA9C5C-259D-437B-9984-59DCAC5872FB}"/>
          </ac:cxnSpMkLst>
        </pc:cxnChg>
        <pc:cxnChg chg="del mod">
          <ac:chgData name="Pellaud Pierre" userId="929f1175-7736-4deb-b14a-86964fc01af2" providerId="ADAL" clId="{3ED75477-2E48-462D-869B-6A805D5719A8}" dt="2021-11-05T09:04:58.612" v="724" actId="478"/>
          <ac:cxnSpMkLst>
            <pc:docMk/>
            <pc:sldMk cId="2275226758" sldId="263"/>
            <ac:cxnSpMk id="42" creationId="{0FD6BEAC-D6F8-4BD4-AC8F-1BBBC437A743}"/>
          </ac:cxnSpMkLst>
        </pc:cxnChg>
        <pc:cxnChg chg="del mod">
          <ac:chgData name="Pellaud Pierre" userId="929f1175-7736-4deb-b14a-86964fc01af2" providerId="ADAL" clId="{3ED75477-2E48-462D-869B-6A805D5719A8}" dt="2021-11-05T09:05:03.549" v="725" actId="478"/>
          <ac:cxnSpMkLst>
            <pc:docMk/>
            <pc:sldMk cId="2275226758" sldId="263"/>
            <ac:cxnSpMk id="47" creationId="{0C572789-7715-4B54-A936-EF33E1532279}"/>
          </ac:cxnSpMkLst>
        </pc:cxnChg>
        <pc:cxnChg chg="del">
          <ac:chgData name="Pellaud Pierre" userId="929f1175-7736-4deb-b14a-86964fc01af2" providerId="ADAL" clId="{3ED75477-2E48-462D-869B-6A805D5719A8}" dt="2021-11-05T09:05:15.859" v="728" actId="478"/>
          <ac:cxnSpMkLst>
            <pc:docMk/>
            <pc:sldMk cId="2275226758" sldId="263"/>
            <ac:cxnSpMk id="49" creationId="{C7EB8B5F-B1FF-497A-B86F-E437C963CEE0}"/>
          </ac:cxnSpMkLst>
        </pc:cxnChg>
        <pc:cxnChg chg="add mod">
          <ac:chgData name="Pellaud Pierre" userId="929f1175-7736-4deb-b14a-86964fc01af2" providerId="ADAL" clId="{3ED75477-2E48-462D-869B-6A805D5719A8}" dt="2021-11-05T09:23:35.129" v="914" actId="1076"/>
          <ac:cxnSpMkLst>
            <pc:docMk/>
            <pc:sldMk cId="2275226758" sldId="263"/>
            <ac:cxnSpMk id="52" creationId="{95EFA479-0A1B-4AF9-B246-141F898F58C8}"/>
          </ac:cxnSpMkLst>
        </pc:cxnChg>
        <pc:cxnChg chg="del">
          <ac:chgData name="Pellaud Pierre" userId="929f1175-7736-4deb-b14a-86964fc01af2" providerId="ADAL" clId="{3ED75477-2E48-462D-869B-6A805D5719A8}" dt="2021-11-05T09:05:15.859" v="728" actId="478"/>
          <ac:cxnSpMkLst>
            <pc:docMk/>
            <pc:sldMk cId="2275226758" sldId="263"/>
            <ac:cxnSpMk id="56" creationId="{39AE7BED-08E5-4E3E-8CA5-9048414F0267}"/>
          </ac:cxnSpMkLst>
        </pc:cxnChg>
        <pc:cxnChg chg="del">
          <ac:chgData name="Pellaud Pierre" userId="929f1175-7736-4deb-b14a-86964fc01af2" providerId="ADAL" clId="{3ED75477-2E48-462D-869B-6A805D5719A8}" dt="2021-11-05T09:06:12.411" v="740" actId="478"/>
          <ac:cxnSpMkLst>
            <pc:docMk/>
            <pc:sldMk cId="2275226758" sldId="263"/>
            <ac:cxnSpMk id="62" creationId="{29B620D1-8CC7-42AD-B20A-D0E152DD2CFF}"/>
          </ac:cxnSpMkLst>
        </pc:cxnChg>
      </pc:sldChg>
      <pc:sldChg chg="new del">
        <pc:chgData name="Pellaud Pierre" userId="929f1175-7736-4deb-b14a-86964fc01af2" providerId="ADAL" clId="{3ED75477-2E48-462D-869B-6A805D5719A8}" dt="2021-11-05T10:01:08.574" v="2059" actId="47"/>
        <pc:sldMkLst>
          <pc:docMk/>
          <pc:sldMk cId="3848688464" sldId="264"/>
        </pc:sldMkLst>
      </pc:sldChg>
      <pc:sldChg chg="addSp delSp modSp add mod">
        <pc:chgData name="Pellaud Pierre" userId="929f1175-7736-4deb-b14a-86964fc01af2" providerId="ADAL" clId="{3ED75477-2E48-462D-869B-6A805D5719A8}" dt="2021-11-08T17:35:50.115" v="2260" actId="478"/>
        <pc:sldMkLst>
          <pc:docMk/>
          <pc:sldMk cId="1006065134" sldId="265"/>
        </pc:sldMkLst>
        <pc:spChg chg="mod">
          <ac:chgData name="Pellaud Pierre" userId="929f1175-7736-4deb-b14a-86964fc01af2" providerId="ADAL" clId="{3ED75477-2E48-462D-869B-6A805D5719A8}" dt="2021-11-05T10:30:27.731" v="2091" actId="20577"/>
          <ac:spMkLst>
            <pc:docMk/>
            <pc:sldMk cId="1006065134" sldId="265"/>
            <ac:spMk id="4" creationId="{D5AB00C3-CBE5-4876-B399-C1D38D8B79EC}"/>
          </ac:spMkLst>
        </pc:spChg>
        <pc:spChg chg="del">
          <ac:chgData name="Pellaud Pierre" userId="929f1175-7736-4deb-b14a-86964fc01af2" providerId="ADAL" clId="{3ED75477-2E48-462D-869B-6A805D5719A8}" dt="2021-11-05T09:57:16.650" v="1949" actId="478"/>
          <ac:spMkLst>
            <pc:docMk/>
            <pc:sldMk cId="1006065134" sldId="265"/>
            <ac:spMk id="7" creationId="{DE8A3074-905A-4244-9B07-EE7E85EC7CAE}"/>
          </ac:spMkLst>
        </pc:spChg>
        <pc:spChg chg="del">
          <ac:chgData name="Pellaud Pierre" userId="929f1175-7736-4deb-b14a-86964fc01af2" providerId="ADAL" clId="{3ED75477-2E48-462D-869B-6A805D5719A8}" dt="2021-11-05T09:57:16.074" v="1948" actId="478"/>
          <ac:spMkLst>
            <pc:docMk/>
            <pc:sldMk cId="1006065134" sldId="265"/>
            <ac:spMk id="8" creationId="{3EC71F10-6AD9-4321-9057-0359E1B9E869}"/>
          </ac:spMkLst>
        </pc:spChg>
        <pc:spChg chg="del">
          <ac:chgData name="Pellaud Pierre" userId="929f1175-7736-4deb-b14a-86964fc01af2" providerId="ADAL" clId="{3ED75477-2E48-462D-869B-6A805D5719A8}" dt="2021-11-05T09:57:15.398" v="1947" actId="478"/>
          <ac:spMkLst>
            <pc:docMk/>
            <pc:sldMk cId="1006065134" sldId="265"/>
            <ac:spMk id="9" creationId="{FC7C2D36-EE04-45C2-BC30-10E47A0BB342}"/>
          </ac:spMkLst>
        </pc:spChg>
        <pc:spChg chg="del">
          <ac:chgData name="Pellaud Pierre" userId="929f1175-7736-4deb-b14a-86964fc01af2" providerId="ADAL" clId="{3ED75477-2E48-462D-869B-6A805D5719A8}" dt="2021-11-05T09:57:10.566" v="1944" actId="478"/>
          <ac:spMkLst>
            <pc:docMk/>
            <pc:sldMk cId="1006065134" sldId="265"/>
            <ac:spMk id="10" creationId="{C97A351D-F39E-44C3-ADC6-52743EF1E3B0}"/>
          </ac:spMkLst>
        </pc:spChg>
        <pc:spChg chg="mod">
          <ac:chgData name="Pellaud Pierre" userId="929f1175-7736-4deb-b14a-86964fc01af2" providerId="ADAL" clId="{3ED75477-2E48-462D-869B-6A805D5719A8}" dt="2021-11-05T10:31:41.216" v="2113" actId="20577"/>
          <ac:spMkLst>
            <pc:docMk/>
            <pc:sldMk cId="1006065134" sldId="265"/>
            <ac:spMk id="11" creationId="{AD22AF53-7BA7-4494-8E79-7023881AA1A7}"/>
          </ac:spMkLst>
        </pc:spChg>
        <pc:spChg chg="del">
          <ac:chgData name="Pellaud Pierre" userId="929f1175-7736-4deb-b14a-86964fc01af2" providerId="ADAL" clId="{3ED75477-2E48-462D-869B-6A805D5719A8}" dt="2021-11-05T10:30:55.569" v="2095" actId="478"/>
          <ac:spMkLst>
            <pc:docMk/>
            <pc:sldMk cId="1006065134" sldId="265"/>
            <ac:spMk id="12" creationId="{6F9DED3F-102A-4879-8DC3-1FEA745E0722}"/>
          </ac:spMkLst>
        </pc:spChg>
        <pc:spChg chg="del">
          <ac:chgData name="Pellaud Pierre" userId="929f1175-7736-4deb-b14a-86964fc01af2" providerId="ADAL" clId="{3ED75477-2E48-462D-869B-6A805D5719A8}" dt="2021-11-05T10:31:10.714" v="2104" actId="478"/>
          <ac:spMkLst>
            <pc:docMk/>
            <pc:sldMk cId="1006065134" sldId="265"/>
            <ac:spMk id="13" creationId="{D6C4BE44-96E5-48C6-9F71-78E60A9DAA97}"/>
          </ac:spMkLst>
        </pc:spChg>
        <pc:spChg chg="del">
          <ac:chgData name="Pellaud Pierre" userId="929f1175-7736-4deb-b14a-86964fc01af2" providerId="ADAL" clId="{3ED75477-2E48-462D-869B-6A805D5719A8}" dt="2021-11-05T10:31:07.309" v="2102" actId="478"/>
          <ac:spMkLst>
            <pc:docMk/>
            <pc:sldMk cId="1006065134" sldId="265"/>
            <ac:spMk id="18" creationId="{90CC1547-2FAA-4840-8F0D-6622C952B2F0}"/>
          </ac:spMkLst>
        </pc:spChg>
        <pc:spChg chg="del">
          <ac:chgData name="Pellaud Pierre" userId="929f1175-7736-4deb-b14a-86964fc01af2" providerId="ADAL" clId="{3ED75477-2E48-462D-869B-6A805D5719A8}" dt="2021-11-05T10:30:50.876" v="2092" actId="478"/>
          <ac:spMkLst>
            <pc:docMk/>
            <pc:sldMk cId="1006065134" sldId="265"/>
            <ac:spMk id="19" creationId="{A4B6DC79-10CB-4841-BBA0-7FD7ABDDC20D}"/>
          </ac:spMkLst>
        </pc:spChg>
        <pc:spChg chg="mod">
          <ac:chgData name="Pellaud Pierre" userId="929f1175-7736-4deb-b14a-86964fc01af2" providerId="ADAL" clId="{3ED75477-2E48-462D-869B-6A805D5719A8}" dt="2021-11-05T11:34:13.358" v="2258" actId="20577"/>
          <ac:spMkLst>
            <pc:docMk/>
            <pc:sldMk cId="1006065134" sldId="265"/>
            <ac:spMk id="56" creationId="{64428C44-1253-4725-8218-442E70BB23EC}"/>
          </ac:spMkLst>
        </pc:spChg>
        <pc:spChg chg="del">
          <ac:chgData name="Pellaud Pierre" userId="929f1175-7736-4deb-b14a-86964fc01af2" providerId="ADAL" clId="{3ED75477-2E48-462D-869B-6A805D5719A8}" dt="2021-11-08T17:35:50.115" v="2260" actId="478"/>
          <ac:spMkLst>
            <pc:docMk/>
            <pc:sldMk cId="1006065134" sldId="265"/>
            <ac:spMk id="61" creationId="{1FEE5824-0571-4A51-8BAC-0703AD10BC13}"/>
          </ac:spMkLst>
        </pc:spChg>
        <pc:spChg chg="del">
          <ac:chgData name="Pellaud Pierre" userId="929f1175-7736-4deb-b14a-86964fc01af2" providerId="ADAL" clId="{3ED75477-2E48-462D-869B-6A805D5719A8}" dt="2021-11-05T09:55:20.601" v="1885" actId="478"/>
          <ac:spMkLst>
            <pc:docMk/>
            <pc:sldMk cId="1006065134" sldId="265"/>
            <ac:spMk id="63" creationId="{DFED28C4-D79B-4210-AB27-A74207414CBB}"/>
          </ac:spMkLst>
        </pc:spChg>
        <pc:spChg chg="add mod">
          <ac:chgData name="Pellaud Pierre" userId="929f1175-7736-4deb-b14a-86964fc01af2" providerId="ADAL" clId="{3ED75477-2E48-462D-869B-6A805D5719A8}" dt="2021-11-05T09:55:39.005" v="1893" actId="1076"/>
          <ac:spMkLst>
            <pc:docMk/>
            <pc:sldMk cId="1006065134" sldId="265"/>
            <ac:spMk id="66" creationId="{A811F8BC-7EEE-46DC-AB8E-EAE56D8A8A3C}"/>
          </ac:spMkLst>
        </pc:spChg>
        <pc:spChg chg="del">
          <ac:chgData name="Pellaud Pierre" userId="929f1175-7736-4deb-b14a-86964fc01af2" providerId="ADAL" clId="{3ED75477-2E48-462D-869B-6A805D5719A8}" dt="2021-11-05T09:55:28.652" v="1891" actId="478"/>
          <ac:spMkLst>
            <pc:docMk/>
            <pc:sldMk cId="1006065134" sldId="265"/>
            <ac:spMk id="67" creationId="{99AB4C0D-6CA0-4F2E-A0F1-661299CD9B0D}"/>
          </ac:spMkLst>
        </pc:spChg>
        <pc:spChg chg="del">
          <ac:chgData name="Pellaud Pierre" userId="929f1175-7736-4deb-b14a-86964fc01af2" providerId="ADAL" clId="{3ED75477-2E48-462D-869B-6A805D5719A8}" dt="2021-11-05T09:55:25.472" v="1889" actId="478"/>
          <ac:spMkLst>
            <pc:docMk/>
            <pc:sldMk cId="1006065134" sldId="265"/>
            <ac:spMk id="68" creationId="{4A15D7D5-EC73-432F-AE40-6EDD4F9D25C6}"/>
          </ac:spMkLst>
        </pc:spChg>
        <pc:spChg chg="add mod">
          <ac:chgData name="Pellaud Pierre" userId="929f1175-7736-4deb-b14a-86964fc01af2" providerId="ADAL" clId="{3ED75477-2E48-462D-869B-6A805D5719A8}" dt="2021-11-05T09:55:41.966" v="1895" actId="1076"/>
          <ac:spMkLst>
            <pc:docMk/>
            <pc:sldMk cId="1006065134" sldId="265"/>
            <ac:spMk id="70" creationId="{173719B1-5956-41F7-9E1A-E2B5EDDAD6DA}"/>
          </ac:spMkLst>
        </pc:spChg>
        <pc:spChg chg="add mod">
          <ac:chgData name="Pellaud Pierre" userId="929f1175-7736-4deb-b14a-86964fc01af2" providerId="ADAL" clId="{3ED75477-2E48-462D-869B-6A805D5719A8}" dt="2021-11-05T09:55:45.157" v="1897" actId="1076"/>
          <ac:spMkLst>
            <pc:docMk/>
            <pc:sldMk cId="1006065134" sldId="265"/>
            <ac:spMk id="71" creationId="{E9622F3F-FBD5-4864-A615-3071233ADB98}"/>
          </ac:spMkLst>
        </pc:spChg>
        <pc:spChg chg="add mod">
          <ac:chgData name="Pellaud Pierre" userId="929f1175-7736-4deb-b14a-86964fc01af2" providerId="ADAL" clId="{3ED75477-2E48-462D-869B-6A805D5719A8}" dt="2021-11-05T09:55:48.232" v="1899" actId="1076"/>
          <ac:spMkLst>
            <pc:docMk/>
            <pc:sldMk cId="1006065134" sldId="265"/>
            <ac:spMk id="72" creationId="{DA60BC13-33D0-44C2-9EFB-30852388D1A7}"/>
          </ac:spMkLst>
        </pc:spChg>
        <pc:spChg chg="del">
          <ac:chgData name="Pellaud Pierre" userId="929f1175-7736-4deb-b14a-86964fc01af2" providerId="ADAL" clId="{3ED75477-2E48-462D-869B-6A805D5719A8}" dt="2021-11-05T09:55:17.813" v="1883" actId="478"/>
          <ac:spMkLst>
            <pc:docMk/>
            <pc:sldMk cId="1006065134" sldId="265"/>
            <ac:spMk id="74" creationId="{7321FD53-E704-4E66-B2FB-2490DBB06E1C}"/>
          </ac:spMkLst>
        </pc:spChg>
        <pc:spChg chg="del">
          <ac:chgData name="Pellaud Pierre" userId="929f1175-7736-4deb-b14a-86964fc01af2" providerId="ADAL" clId="{3ED75477-2E48-462D-869B-6A805D5719A8}" dt="2021-11-05T09:55:16.306" v="1882" actId="478"/>
          <ac:spMkLst>
            <pc:docMk/>
            <pc:sldMk cId="1006065134" sldId="265"/>
            <ac:spMk id="76" creationId="{8B15AE3F-2A41-4838-B283-042FF3E2BD31}"/>
          </ac:spMkLst>
        </pc:spChg>
        <pc:spChg chg="add mod">
          <ac:chgData name="Pellaud Pierre" userId="929f1175-7736-4deb-b14a-86964fc01af2" providerId="ADAL" clId="{3ED75477-2E48-462D-869B-6A805D5719A8}" dt="2021-11-05T09:55:50.266" v="1901" actId="1076"/>
          <ac:spMkLst>
            <pc:docMk/>
            <pc:sldMk cId="1006065134" sldId="265"/>
            <ac:spMk id="77" creationId="{E18A6738-C3FD-44A7-BD2B-AD9F167511DF}"/>
          </ac:spMkLst>
        </pc:spChg>
        <pc:spChg chg="add mod">
          <ac:chgData name="Pellaud Pierre" userId="929f1175-7736-4deb-b14a-86964fc01af2" providerId="ADAL" clId="{3ED75477-2E48-462D-869B-6A805D5719A8}" dt="2021-11-05T09:55:52.985" v="1903" actId="1076"/>
          <ac:spMkLst>
            <pc:docMk/>
            <pc:sldMk cId="1006065134" sldId="265"/>
            <ac:spMk id="78" creationId="{C0F86C49-2FA1-40B7-BDE4-AF0C710DBD2E}"/>
          </ac:spMkLst>
        </pc:spChg>
        <pc:spChg chg="add mod">
          <ac:chgData name="Pellaud Pierre" userId="929f1175-7736-4deb-b14a-86964fc01af2" providerId="ADAL" clId="{3ED75477-2E48-462D-869B-6A805D5719A8}" dt="2021-11-05T09:55:55.404" v="1905" actId="1076"/>
          <ac:spMkLst>
            <pc:docMk/>
            <pc:sldMk cId="1006065134" sldId="265"/>
            <ac:spMk id="79" creationId="{31017322-6176-4F18-A28B-7759CED8A83B}"/>
          </ac:spMkLst>
        </pc:spChg>
        <pc:spChg chg="add mod">
          <ac:chgData name="Pellaud Pierre" userId="929f1175-7736-4deb-b14a-86964fc01af2" providerId="ADAL" clId="{3ED75477-2E48-462D-869B-6A805D5719A8}" dt="2021-11-05T09:55:58.153" v="1907" actId="1076"/>
          <ac:spMkLst>
            <pc:docMk/>
            <pc:sldMk cId="1006065134" sldId="265"/>
            <ac:spMk id="80" creationId="{483FEDCF-B101-4622-875D-37EB2914D423}"/>
          </ac:spMkLst>
        </pc:spChg>
        <pc:spChg chg="add mod">
          <ac:chgData name="Pellaud Pierre" userId="929f1175-7736-4deb-b14a-86964fc01af2" providerId="ADAL" clId="{3ED75477-2E48-462D-869B-6A805D5719A8}" dt="2021-11-05T09:56:02.308" v="1910" actId="1076"/>
          <ac:spMkLst>
            <pc:docMk/>
            <pc:sldMk cId="1006065134" sldId="265"/>
            <ac:spMk id="81" creationId="{C54DF22E-B2D0-4396-9129-6F525244BF15}"/>
          </ac:spMkLst>
        </pc:spChg>
        <pc:spChg chg="add mod">
          <ac:chgData name="Pellaud Pierre" userId="929f1175-7736-4deb-b14a-86964fc01af2" providerId="ADAL" clId="{3ED75477-2E48-462D-869B-6A805D5719A8}" dt="2021-11-05T09:56:05.204" v="1912" actId="1076"/>
          <ac:spMkLst>
            <pc:docMk/>
            <pc:sldMk cId="1006065134" sldId="265"/>
            <ac:spMk id="82" creationId="{CD5D3AE5-EEF6-498E-B037-ABE6A6EBD3CE}"/>
          </ac:spMkLst>
        </pc:spChg>
        <pc:spChg chg="add mod">
          <ac:chgData name="Pellaud Pierre" userId="929f1175-7736-4deb-b14a-86964fc01af2" providerId="ADAL" clId="{3ED75477-2E48-462D-869B-6A805D5719A8}" dt="2021-11-05T09:56:09.551" v="1914" actId="1076"/>
          <ac:spMkLst>
            <pc:docMk/>
            <pc:sldMk cId="1006065134" sldId="265"/>
            <ac:spMk id="83" creationId="{A42CBA39-E376-4D15-8B71-27843AEB9636}"/>
          </ac:spMkLst>
        </pc:spChg>
        <pc:spChg chg="add mod">
          <ac:chgData name="Pellaud Pierre" userId="929f1175-7736-4deb-b14a-86964fc01af2" providerId="ADAL" clId="{3ED75477-2E48-462D-869B-6A805D5719A8}" dt="2021-11-05T09:56:11.913" v="1916" actId="1076"/>
          <ac:spMkLst>
            <pc:docMk/>
            <pc:sldMk cId="1006065134" sldId="265"/>
            <ac:spMk id="84" creationId="{DD8E174D-3605-4C95-8FDD-D89D10E20B1B}"/>
          </ac:spMkLst>
        </pc:spChg>
        <pc:spChg chg="add mod">
          <ac:chgData name="Pellaud Pierre" userId="929f1175-7736-4deb-b14a-86964fc01af2" providerId="ADAL" clId="{3ED75477-2E48-462D-869B-6A805D5719A8}" dt="2021-11-05T09:56:16.662" v="1918" actId="1076"/>
          <ac:spMkLst>
            <pc:docMk/>
            <pc:sldMk cId="1006065134" sldId="265"/>
            <ac:spMk id="85" creationId="{B6BE6779-11E9-465C-B681-BDE180531823}"/>
          </ac:spMkLst>
        </pc:spChg>
        <pc:spChg chg="add mod">
          <ac:chgData name="Pellaud Pierre" userId="929f1175-7736-4deb-b14a-86964fc01af2" providerId="ADAL" clId="{3ED75477-2E48-462D-869B-6A805D5719A8}" dt="2021-11-05T09:56:19.833" v="1920" actId="1076"/>
          <ac:spMkLst>
            <pc:docMk/>
            <pc:sldMk cId="1006065134" sldId="265"/>
            <ac:spMk id="86" creationId="{F488F394-7C9A-4289-BB4A-B56B0766D0CF}"/>
          </ac:spMkLst>
        </pc:spChg>
        <pc:spChg chg="add mod">
          <ac:chgData name="Pellaud Pierre" userId="929f1175-7736-4deb-b14a-86964fc01af2" providerId="ADAL" clId="{3ED75477-2E48-462D-869B-6A805D5719A8}" dt="2021-11-05T09:56:23.205" v="1922" actId="1076"/>
          <ac:spMkLst>
            <pc:docMk/>
            <pc:sldMk cId="1006065134" sldId="265"/>
            <ac:spMk id="87" creationId="{2A782E4B-DC06-47D2-BB2D-439E17404023}"/>
          </ac:spMkLst>
        </pc:spChg>
        <pc:spChg chg="add mod">
          <ac:chgData name="Pellaud Pierre" userId="929f1175-7736-4deb-b14a-86964fc01af2" providerId="ADAL" clId="{3ED75477-2E48-462D-869B-6A805D5719A8}" dt="2021-11-05T09:56:26.759" v="1924" actId="1076"/>
          <ac:spMkLst>
            <pc:docMk/>
            <pc:sldMk cId="1006065134" sldId="265"/>
            <ac:spMk id="88" creationId="{23D917FB-BB4D-4907-9859-4A58FF62A1E7}"/>
          </ac:spMkLst>
        </pc:spChg>
        <pc:spChg chg="add mod">
          <ac:chgData name="Pellaud Pierre" userId="929f1175-7736-4deb-b14a-86964fc01af2" providerId="ADAL" clId="{3ED75477-2E48-462D-869B-6A805D5719A8}" dt="2021-11-05T09:56:31.598" v="1926" actId="1076"/>
          <ac:spMkLst>
            <pc:docMk/>
            <pc:sldMk cId="1006065134" sldId="265"/>
            <ac:spMk id="89" creationId="{A7653793-5CB7-4832-94A6-B81A2F018FC3}"/>
          </ac:spMkLst>
        </pc:spChg>
        <pc:spChg chg="add mod">
          <ac:chgData name="Pellaud Pierre" userId="929f1175-7736-4deb-b14a-86964fc01af2" providerId="ADAL" clId="{3ED75477-2E48-462D-869B-6A805D5719A8}" dt="2021-11-05T09:56:36.015" v="1928" actId="1076"/>
          <ac:spMkLst>
            <pc:docMk/>
            <pc:sldMk cId="1006065134" sldId="265"/>
            <ac:spMk id="90" creationId="{1AABFF2A-B5E4-4A2C-9843-820D66678DCA}"/>
          </ac:spMkLst>
        </pc:spChg>
        <pc:spChg chg="add mod">
          <ac:chgData name="Pellaud Pierre" userId="929f1175-7736-4deb-b14a-86964fc01af2" providerId="ADAL" clId="{3ED75477-2E48-462D-869B-6A805D5719A8}" dt="2021-11-05T09:56:38.442" v="1930" actId="1076"/>
          <ac:spMkLst>
            <pc:docMk/>
            <pc:sldMk cId="1006065134" sldId="265"/>
            <ac:spMk id="91" creationId="{48AE7F4A-6725-4FD0-982C-D5DBE8D02703}"/>
          </ac:spMkLst>
        </pc:spChg>
        <pc:spChg chg="add mod">
          <ac:chgData name="Pellaud Pierre" userId="929f1175-7736-4deb-b14a-86964fc01af2" providerId="ADAL" clId="{3ED75477-2E48-462D-869B-6A805D5719A8}" dt="2021-11-05T09:56:40.944" v="1932" actId="1076"/>
          <ac:spMkLst>
            <pc:docMk/>
            <pc:sldMk cId="1006065134" sldId="265"/>
            <ac:spMk id="92" creationId="{320CE70E-AB95-4B27-83DA-7DBB9437CA7F}"/>
          </ac:spMkLst>
        </pc:spChg>
        <pc:spChg chg="add mod">
          <ac:chgData name="Pellaud Pierre" userId="929f1175-7736-4deb-b14a-86964fc01af2" providerId="ADAL" clId="{3ED75477-2E48-462D-869B-6A805D5719A8}" dt="2021-11-05T09:56:49.428" v="1934" actId="1076"/>
          <ac:spMkLst>
            <pc:docMk/>
            <pc:sldMk cId="1006065134" sldId="265"/>
            <ac:spMk id="93" creationId="{FC3047CF-00DF-485B-B9C1-40697842BED6}"/>
          </ac:spMkLst>
        </pc:spChg>
        <pc:spChg chg="add mod">
          <ac:chgData name="Pellaud Pierre" userId="929f1175-7736-4deb-b14a-86964fc01af2" providerId="ADAL" clId="{3ED75477-2E48-462D-869B-6A805D5719A8}" dt="2021-11-05T09:56:52.550" v="1936" actId="1076"/>
          <ac:spMkLst>
            <pc:docMk/>
            <pc:sldMk cId="1006065134" sldId="265"/>
            <ac:spMk id="94" creationId="{982224BE-9B60-4B59-B9D7-84E136D07DD0}"/>
          </ac:spMkLst>
        </pc:spChg>
        <pc:spChg chg="add mod">
          <ac:chgData name="Pellaud Pierre" userId="929f1175-7736-4deb-b14a-86964fc01af2" providerId="ADAL" clId="{3ED75477-2E48-462D-869B-6A805D5719A8}" dt="2021-11-05T09:56:58.348" v="1938" actId="1076"/>
          <ac:spMkLst>
            <pc:docMk/>
            <pc:sldMk cId="1006065134" sldId="265"/>
            <ac:spMk id="95" creationId="{C9FB13C2-6FDE-47DE-BD50-56A624EB4AF1}"/>
          </ac:spMkLst>
        </pc:spChg>
        <pc:spChg chg="add mod">
          <ac:chgData name="Pellaud Pierre" userId="929f1175-7736-4deb-b14a-86964fc01af2" providerId="ADAL" clId="{3ED75477-2E48-462D-869B-6A805D5719A8}" dt="2021-11-05T09:57:01.179" v="1940" actId="1076"/>
          <ac:spMkLst>
            <pc:docMk/>
            <pc:sldMk cId="1006065134" sldId="265"/>
            <ac:spMk id="96" creationId="{B998FBFD-6154-4F4B-B62D-4B4C0D2CDBF7}"/>
          </ac:spMkLst>
        </pc:spChg>
        <pc:spChg chg="add del mod">
          <ac:chgData name="Pellaud Pierre" userId="929f1175-7736-4deb-b14a-86964fc01af2" providerId="ADAL" clId="{3ED75477-2E48-462D-869B-6A805D5719A8}" dt="2021-11-05T09:57:35.984" v="1960" actId="478"/>
          <ac:spMkLst>
            <pc:docMk/>
            <pc:sldMk cId="1006065134" sldId="265"/>
            <ac:spMk id="97" creationId="{101A0616-3C90-4304-8386-C99020327F36}"/>
          </ac:spMkLst>
        </pc:spChg>
        <pc:spChg chg="add mod">
          <ac:chgData name="Pellaud Pierre" userId="929f1175-7736-4deb-b14a-86964fc01af2" providerId="ADAL" clId="{3ED75477-2E48-462D-869B-6A805D5719A8}" dt="2021-11-05T09:57:04.699" v="1943"/>
          <ac:spMkLst>
            <pc:docMk/>
            <pc:sldMk cId="1006065134" sldId="265"/>
            <ac:spMk id="98" creationId="{11639F57-AF4D-4C8D-A621-E1287B9EC313}"/>
          </ac:spMkLst>
        </pc:spChg>
        <pc:spChg chg="add mod">
          <ac:chgData name="Pellaud Pierre" userId="929f1175-7736-4deb-b14a-86964fc01af2" providerId="ADAL" clId="{3ED75477-2E48-462D-869B-6A805D5719A8}" dt="2021-11-05T09:57:13.868" v="1946" actId="1076"/>
          <ac:spMkLst>
            <pc:docMk/>
            <pc:sldMk cId="1006065134" sldId="265"/>
            <ac:spMk id="99" creationId="{A6589A50-15BE-47F2-B079-AB32639C7011}"/>
          </ac:spMkLst>
        </pc:spChg>
        <pc:spChg chg="add mod">
          <ac:chgData name="Pellaud Pierre" userId="929f1175-7736-4deb-b14a-86964fc01af2" providerId="ADAL" clId="{3ED75477-2E48-462D-869B-6A805D5719A8}" dt="2021-11-05T09:57:19.966" v="1951" actId="1076"/>
          <ac:spMkLst>
            <pc:docMk/>
            <pc:sldMk cId="1006065134" sldId="265"/>
            <ac:spMk id="100" creationId="{09AD88CF-8105-4988-9DFA-5C16CBA9D5D6}"/>
          </ac:spMkLst>
        </pc:spChg>
        <pc:spChg chg="add mod">
          <ac:chgData name="Pellaud Pierre" userId="929f1175-7736-4deb-b14a-86964fc01af2" providerId="ADAL" clId="{3ED75477-2E48-462D-869B-6A805D5719A8}" dt="2021-11-05T09:57:22.264" v="1953" actId="1076"/>
          <ac:spMkLst>
            <pc:docMk/>
            <pc:sldMk cId="1006065134" sldId="265"/>
            <ac:spMk id="101" creationId="{58BFE57B-D6D5-4B81-81EB-7BD58ADE7813}"/>
          </ac:spMkLst>
        </pc:spChg>
        <pc:spChg chg="add mod">
          <ac:chgData name="Pellaud Pierre" userId="929f1175-7736-4deb-b14a-86964fc01af2" providerId="ADAL" clId="{3ED75477-2E48-462D-869B-6A805D5719A8}" dt="2021-11-05T09:57:25.240" v="1955" actId="1076"/>
          <ac:spMkLst>
            <pc:docMk/>
            <pc:sldMk cId="1006065134" sldId="265"/>
            <ac:spMk id="102" creationId="{6628EDA0-3617-4048-A70B-E6D420041CE1}"/>
          </ac:spMkLst>
        </pc:spChg>
        <pc:spChg chg="add mod">
          <ac:chgData name="Pellaud Pierre" userId="929f1175-7736-4deb-b14a-86964fc01af2" providerId="ADAL" clId="{3ED75477-2E48-462D-869B-6A805D5719A8}" dt="2021-11-05T09:57:30.040" v="1957" actId="1076"/>
          <ac:spMkLst>
            <pc:docMk/>
            <pc:sldMk cId="1006065134" sldId="265"/>
            <ac:spMk id="103" creationId="{026E209A-1AA1-4DDE-915B-621D1F605E76}"/>
          </ac:spMkLst>
        </pc:spChg>
        <pc:spChg chg="add mod">
          <ac:chgData name="Pellaud Pierre" userId="929f1175-7736-4deb-b14a-86964fc01af2" providerId="ADAL" clId="{3ED75477-2E48-462D-869B-6A805D5719A8}" dt="2021-11-05T09:57:34.200" v="1959" actId="1076"/>
          <ac:spMkLst>
            <pc:docMk/>
            <pc:sldMk cId="1006065134" sldId="265"/>
            <ac:spMk id="104" creationId="{999C4823-7066-4E06-9CAF-A5C40E352F1A}"/>
          </ac:spMkLst>
        </pc:spChg>
        <pc:spChg chg="add mod">
          <ac:chgData name="Pellaud Pierre" userId="929f1175-7736-4deb-b14a-86964fc01af2" providerId="ADAL" clId="{3ED75477-2E48-462D-869B-6A805D5719A8}" dt="2021-11-05T09:57:43.397" v="1962" actId="1076"/>
          <ac:spMkLst>
            <pc:docMk/>
            <pc:sldMk cId="1006065134" sldId="265"/>
            <ac:spMk id="105" creationId="{1FFDFBE6-4512-467B-AE92-19DE8E745BDE}"/>
          </ac:spMkLst>
        </pc:spChg>
        <pc:spChg chg="add mod">
          <ac:chgData name="Pellaud Pierre" userId="929f1175-7736-4deb-b14a-86964fc01af2" providerId="ADAL" clId="{3ED75477-2E48-462D-869B-6A805D5719A8}" dt="2021-11-05T09:58:11.750" v="1964" actId="1076"/>
          <ac:spMkLst>
            <pc:docMk/>
            <pc:sldMk cId="1006065134" sldId="265"/>
            <ac:spMk id="106" creationId="{8353B230-7943-46ED-AB48-70B1476A71C8}"/>
          </ac:spMkLst>
        </pc:spChg>
        <pc:spChg chg="add mod">
          <ac:chgData name="Pellaud Pierre" userId="929f1175-7736-4deb-b14a-86964fc01af2" providerId="ADAL" clId="{3ED75477-2E48-462D-869B-6A805D5719A8}" dt="2021-11-05T09:58:16.444" v="1966" actId="1076"/>
          <ac:spMkLst>
            <pc:docMk/>
            <pc:sldMk cId="1006065134" sldId="265"/>
            <ac:spMk id="107" creationId="{80C506FA-573B-46A3-A369-1A84F712F5C1}"/>
          </ac:spMkLst>
        </pc:spChg>
        <pc:spChg chg="add mod">
          <ac:chgData name="Pellaud Pierre" userId="929f1175-7736-4deb-b14a-86964fc01af2" providerId="ADAL" clId="{3ED75477-2E48-462D-869B-6A805D5719A8}" dt="2021-11-05T09:58:28.453" v="1968" actId="1076"/>
          <ac:spMkLst>
            <pc:docMk/>
            <pc:sldMk cId="1006065134" sldId="265"/>
            <ac:spMk id="108" creationId="{1BF44EA5-607C-4C00-8BF7-0E9F182C390F}"/>
          </ac:spMkLst>
        </pc:spChg>
        <pc:spChg chg="add mod">
          <ac:chgData name="Pellaud Pierre" userId="929f1175-7736-4deb-b14a-86964fc01af2" providerId="ADAL" clId="{3ED75477-2E48-462D-869B-6A805D5719A8}" dt="2021-11-05T09:58:31.059" v="1970" actId="1076"/>
          <ac:spMkLst>
            <pc:docMk/>
            <pc:sldMk cId="1006065134" sldId="265"/>
            <ac:spMk id="109" creationId="{2A66C12D-7E1D-4169-BCCC-78FA30A2CB35}"/>
          </ac:spMkLst>
        </pc:spChg>
        <pc:spChg chg="add mod">
          <ac:chgData name="Pellaud Pierre" userId="929f1175-7736-4deb-b14a-86964fc01af2" providerId="ADAL" clId="{3ED75477-2E48-462D-869B-6A805D5719A8}" dt="2021-11-05T09:58:34.189" v="1972" actId="1076"/>
          <ac:spMkLst>
            <pc:docMk/>
            <pc:sldMk cId="1006065134" sldId="265"/>
            <ac:spMk id="110" creationId="{08DF77F8-91FB-45FE-B409-B66DDE5CBF90}"/>
          </ac:spMkLst>
        </pc:spChg>
        <pc:spChg chg="add mod">
          <ac:chgData name="Pellaud Pierre" userId="929f1175-7736-4deb-b14a-86964fc01af2" providerId="ADAL" clId="{3ED75477-2E48-462D-869B-6A805D5719A8}" dt="2021-11-05T09:58:37.827" v="1974" actId="1076"/>
          <ac:spMkLst>
            <pc:docMk/>
            <pc:sldMk cId="1006065134" sldId="265"/>
            <ac:spMk id="111" creationId="{3DEBD3A0-AE50-4A8D-9B72-9F6FB4AC9E9B}"/>
          </ac:spMkLst>
        </pc:spChg>
        <pc:spChg chg="add mod">
          <ac:chgData name="Pellaud Pierre" userId="929f1175-7736-4deb-b14a-86964fc01af2" providerId="ADAL" clId="{3ED75477-2E48-462D-869B-6A805D5719A8}" dt="2021-11-05T09:59:00.082" v="1976" actId="1076"/>
          <ac:spMkLst>
            <pc:docMk/>
            <pc:sldMk cId="1006065134" sldId="265"/>
            <ac:spMk id="112" creationId="{4A9C422B-FB6F-43DA-AF58-9C5901135377}"/>
          </ac:spMkLst>
        </pc:spChg>
        <pc:spChg chg="add mod">
          <ac:chgData name="Pellaud Pierre" userId="929f1175-7736-4deb-b14a-86964fc01af2" providerId="ADAL" clId="{3ED75477-2E48-462D-869B-6A805D5719A8}" dt="2021-11-05T09:59:04.716" v="1978" actId="1076"/>
          <ac:spMkLst>
            <pc:docMk/>
            <pc:sldMk cId="1006065134" sldId="265"/>
            <ac:spMk id="113" creationId="{18FB5E1B-D4BA-49DC-8DC4-FE26BF77D6EF}"/>
          </ac:spMkLst>
        </pc:spChg>
        <pc:spChg chg="add mod">
          <ac:chgData name="Pellaud Pierre" userId="929f1175-7736-4deb-b14a-86964fc01af2" providerId="ADAL" clId="{3ED75477-2E48-462D-869B-6A805D5719A8}" dt="2021-11-05T09:59:08.338" v="1980" actId="1076"/>
          <ac:spMkLst>
            <pc:docMk/>
            <pc:sldMk cId="1006065134" sldId="265"/>
            <ac:spMk id="114" creationId="{41269914-7249-4AB2-961C-454201531D73}"/>
          </ac:spMkLst>
        </pc:spChg>
        <pc:spChg chg="add mod">
          <ac:chgData name="Pellaud Pierre" userId="929f1175-7736-4deb-b14a-86964fc01af2" providerId="ADAL" clId="{3ED75477-2E48-462D-869B-6A805D5719A8}" dt="2021-11-05T09:59:11.078" v="1982" actId="1076"/>
          <ac:spMkLst>
            <pc:docMk/>
            <pc:sldMk cId="1006065134" sldId="265"/>
            <ac:spMk id="115" creationId="{4995AE6A-97C3-4B59-BA7D-0F8BEDFD7661}"/>
          </ac:spMkLst>
        </pc:spChg>
        <pc:spChg chg="add mod">
          <ac:chgData name="Pellaud Pierre" userId="929f1175-7736-4deb-b14a-86964fc01af2" providerId="ADAL" clId="{3ED75477-2E48-462D-869B-6A805D5719A8}" dt="2021-11-05T09:59:46.450" v="1988" actId="1076"/>
          <ac:spMkLst>
            <pc:docMk/>
            <pc:sldMk cId="1006065134" sldId="265"/>
            <ac:spMk id="116" creationId="{561BA5DB-27D6-449D-AB20-A804E26CDE4A}"/>
          </ac:spMkLst>
        </pc:spChg>
        <pc:spChg chg="add mod">
          <ac:chgData name="Pellaud Pierre" userId="929f1175-7736-4deb-b14a-86964fc01af2" providerId="ADAL" clId="{3ED75477-2E48-462D-869B-6A805D5719A8}" dt="2021-11-05T09:59:50.134" v="1990" actId="1076"/>
          <ac:spMkLst>
            <pc:docMk/>
            <pc:sldMk cId="1006065134" sldId="265"/>
            <ac:spMk id="117" creationId="{CC18E7B4-A402-466B-B137-72E4F2D9068A}"/>
          </ac:spMkLst>
        </pc:spChg>
        <pc:spChg chg="add mod">
          <ac:chgData name="Pellaud Pierre" userId="929f1175-7736-4deb-b14a-86964fc01af2" providerId="ADAL" clId="{3ED75477-2E48-462D-869B-6A805D5719A8}" dt="2021-11-05T10:00:05.181" v="1992" actId="1076"/>
          <ac:spMkLst>
            <pc:docMk/>
            <pc:sldMk cId="1006065134" sldId="265"/>
            <ac:spMk id="118" creationId="{AD7D725F-5F34-4736-B309-B1CE4FCC1F83}"/>
          </ac:spMkLst>
        </pc:spChg>
        <pc:spChg chg="add mod">
          <ac:chgData name="Pellaud Pierre" userId="929f1175-7736-4deb-b14a-86964fc01af2" providerId="ADAL" clId="{3ED75477-2E48-462D-869B-6A805D5719A8}" dt="2021-11-05T10:30:54.223" v="2094" actId="1076"/>
          <ac:spMkLst>
            <pc:docMk/>
            <pc:sldMk cId="1006065134" sldId="265"/>
            <ac:spMk id="119" creationId="{391B9C2D-86BE-451A-B078-9D0383D72767}"/>
          </ac:spMkLst>
        </pc:spChg>
        <pc:spChg chg="add mod">
          <ac:chgData name="Pellaud Pierre" userId="929f1175-7736-4deb-b14a-86964fc01af2" providerId="ADAL" clId="{3ED75477-2E48-462D-869B-6A805D5719A8}" dt="2021-11-05T10:31:03.223" v="2099" actId="1076"/>
          <ac:spMkLst>
            <pc:docMk/>
            <pc:sldMk cId="1006065134" sldId="265"/>
            <ac:spMk id="120" creationId="{940E21A6-05C7-4059-87DB-FE6AA3B56376}"/>
          </ac:spMkLst>
        </pc:spChg>
        <pc:spChg chg="add mod">
          <ac:chgData name="Pellaud Pierre" userId="929f1175-7736-4deb-b14a-86964fc01af2" providerId="ADAL" clId="{3ED75477-2E48-462D-869B-6A805D5719A8}" dt="2021-11-05T10:31:09.302" v="2103" actId="1076"/>
          <ac:spMkLst>
            <pc:docMk/>
            <pc:sldMk cId="1006065134" sldId="265"/>
            <ac:spMk id="121" creationId="{0BAF02AF-CB81-4D03-9F99-EB2203B27DE6}"/>
          </ac:spMkLst>
        </pc:spChg>
        <pc:spChg chg="add mod">
          <ac:chgData name="Pellaud Pierre" userId="929f1175-7736-4deb-b14a-86964fc01af2" providerId="ADAL" clId="{3ED75477-2E48-462D-869B-6A805D5719A8}" dt="2021-11-05T10:31:14.613" v="2106" actId="1076"/>
          <ac:spMkLst>
            <pc:docMk/>
            <pc:sldMk cId="1006065134" sldId="265"/>
            <ac:spMk id="122" creationId="{592A8758-A9C5-4B9F-A9F9-CF7D1A8F7F90}"/>
          </ac:spMkLst>
        </pc:spChg>
        <pc:spChg chg="add mod">
          <ac:chgData name="Pellaud Pierre" userId="929f1175-7736-4deb-b14a-86964fc01af2" providerId="ADAL" clId="{3ED75477-2E48-462D-869B-6A805D5719A8}" dt="2021-11-05T10:31:30.428" v="2108" actId="1076"/>
          <ac:spMkLst>
            <pc:docMk/>
            <pc:sldMk cId="1006065134" sldId="265"/>
            <ac:spMk id="123" creationId="{0F9AB8EE-E34A-4BF4-B47E-C5B106FFB619}"/>
          </ac:spMkLst>
        </pc:spChg>
        <pc:spChg chg="add mod">
          <ac:chgData name="Pellaud Pierre" userId="929f1175-7736-4deb-b14a-86964fc01af2" providerId="ADAL" clId="{3ED75477-2E48-462D-869B-6A805D5719A8}" dt="2021-11-05T10:31:34.348" v="2110" actId="1076"/>
          <ac:spMkLst>
            <pc:docMk/>
            <pc:sldMk cId="1006065134" sldId="265"/>
            <ac:spMk id="124" creationId="{83A23C77-26E5-450B-B9B8-17B7BA90435E}"/>
          </ac:spMkLst>
        </pc:spChg>
        <pc:spChg chg="add mod">
          <ac:chgData name="Pellaud Pierre" userId="929f1175-7736-4deb-b14a-86964fc01af2" providerId="ADAL" clId="{3ED75477-2E48-462D-869B-6A805D5719A8}" dt="2021-11-05T10:31:38.457" v="2112" actId="1076"/>
          <ac:spMkLst>
            <pc:docMk/>
            <pc:sldMk cId="1006065134" sldId="265"/>
            <ac:spMk id="125" creationId="{A051E1BD-D751-421C-987F-9051CFB82803}"/>
          </ac:spMkLst>
        </pc:spChg>
        <pc:spChg chg="add mod">
          <ac:chgData name="Pellaud Pierre" userId="929f1175-7736-4deb-b14a-86964fc01af2" providerId="ADAL" clId="{3ED75477-2E48-462D-869B-6A805D5719A8}" dt="2021-11-05T10:31:50.110" v="2115" actId="1076"/>
          <ac:spMkLst>
            <pc:docMk/>
            <pc:sldMk cId="1006065134" sldId="265"/>
            <ac:spMk id="126" creationId="{7F35B6C7-F4DD-4359-946B-BF29974697E5}"/>
          </ac:spMkLst>
        </pc:spChg>
        <pc:spChg chg="add mod">
          <ac:chgData name="Pellaud Pierre" userId="929f1175-7736-4deb-b14a-86964fc01af2" providerId="ADAL" clId="{3ED75477-2E48-462D-869B-6A805D5719A8}" dt="2021-11-05T10:31:52.607" v="2117" actId="1076"/>
          <ac:spMkLst>
            <pc:docMk/>
            <pc:sldMk cId="1006065134" sldId="265"/>
            <ac:spMk id="127" creationId="{0CD6A898-5D98-4FD9-83B6-4C1E30AC41E0}"/>
          </ac:spMkLst>
        </pc:spChg>
        <pc:spChg chg="add mod">
          <ac:chgData name="Pellaud Pierre" userId="929f1175-7736-4deb-b14a-86964fc01af2" providerId="ADAL" clId="{3ED75477-2E48-462D-869B-6A805D5719A8}" dt="2021-11-05T10:31:56.970" v="2119" actId="1076"/>
          <ac:spMkLst>
            <pc:docMk/>
            <pc:sldMk cId="1006065134" sldId="265"/>
            <ac:spMk id="128" creationId="{027B8977-227B-4C9F-8072-7F045F9E2F42}"/>
          </ac:spMkLst>
        </pc:spChg>
        <pc:spChg chg="add mod">
          <ac:chgData name="Pellaud Pierre" userId="929f1175-7736-4deb-b14a-86964fc01af2" providerId="ADAL" clId="{3ED75477-2E48-462D-869B-6A805D5719A8}" dt="2021-11-05T10:32:03.849" v="2121" actId="1076"/>
          <ac:spMkLst>
            <pc:docMk/>
            <pc:sldMk cId="1006065134" sldId="265"/>
            <ac:spMk id="129" creationId="{7305137D-E23E-4BED-BBD2-CEDA375EA662}"/>
          </ac:spMkLst>
        </pc:spChg>
        <pc:spChg chg="add mod">
          <ac:chgData name="Pellaud Pierre" userId="929f1175-7736-4deb-b14a-86964fc01af2" providerId="ADAL" clId="{3ED75477-2E48-462D-869B-6A805D5719A8}" dt="2021-11-05T10:32:12.662" v="2123" actId="1076"/>
          <ac:spMkLst>
            <pc:docMk/>
            <pc:sldMk cId="1006065134" sldId="265"/>
            <ac:spMk id="130" creationId="{046B50DE-88FC-4D48-80C7-FE40BDFAE8D9}"/>
          </ac:spMkLst>
        </pc:spChg>
        <pc:spChg chg="add mod">
          <ac:chgData name="Pellaud Pierre" userId="929f1175-7736-4deb-b14a-86964fc01af2" providerId="ADAL" clId="{3ED75477-2E48-462D-869B-6A805D5719A8}" dt="2021-11-05T10:32:15.433" v="2125" actId="1076"/>
          <ac:spMkLst>
            <pc:docMk/>
            <pc:sldMk cId="1006065134" sldId="265"/>
            <ac:spMk id="131" creationId="{60F3C8EB-4562-4161-9BF4-57186AAA737E}"/>
          </ac:spMkLst>
        </pc:spChg>
        <pc:spChg chg="add mod">
          <ac:chgData name="Pellaud Pierre" userId="929f1175-7736-4deb-b14a-86964fc01af2" providerId="ADAL" clId="{3ED75477-2E48-462D-869B-6A805D5719A8}" dt="2021-11-05T10:32:19.239" v="2127" actId="1076"/>
          <ac:spMkLst>
            <pc:docMk/>
            <pc:sldMk cId="1006065134" sldId="265"/>
            <ac:spMk id="132" creationId="{DA45581E-2181-43B0-B535-79529A7DDD7B}"/>
          </ac:spMkLst>
        </pc:spChg>
        <pc:cxnChg chg="mod">
          <ac:chgData name="Pellaud Pierre" userId="929f1175-7736-4deb-b14a-86964fc01af2" providerId="ADAL" clId="{3ED75477-2E48-462D-869B-6A805D5719A8}" dt="2021-11-05T11:34:06.832" v="2256" actId="6549"/>
          <ac:cxnSpMkLst>
            <pc:docMk/>
            <pc:sldMk cId="1006065134" sldId="265"/>
            <ac:cxnSpMk id="57" creationId="{BE408040-F446-42AD-AAC9-19406517431D}"/>
          </ac:cxnSpMkLst>
        </pc:cxnChg>
        <pc:cxnChg chg="del">
          <ac:chgData name="Pellaud Pierre" userId="929f1175-7736-4deb-b14a-86964fc01af2" providerId="ADAL" clId="{3ED75477-2E48-462D-869B-6A805D5719A8}" dt="2021-11-05T09:55:21.178" v="1886" actId="478"/>
          <ac:cxnSpMkLst>
            <pc:docMk/>
            <pc:sldMk cId="1006065134" sldId="265"/>
            <ac:cxnSpMk id="62" creationId="{F3CB4F87-61D7-4935-A186-C26DB21CE8E7}"/>
          </ac:cxnSpMkLst>
        </pc:cxnChg>
        <pc:cxnChg chg="del">
          <ac:chgData name="Pellaud Pierre" userId="929f1175-7736-4deb-b14a-86964fc01af2" providerId="ADAL" clId="{3ED75477-2E48-462D-869B-6A805D5719A8}" dt="2021-11-05T09:55:27.671" v="1890" actId="478"/>
          <ac:cxnSpMkLst>
            <pc:docMk/>
            <pc:sldMk cId="1006065134" sldId="265"/>
            <ac:cxnSpMk id="69" creationId="{845190FE-1578-4BA9-BB32-23F42CCF7745}"/>
          </ac:cxnSpMkLst>
        </pc:cxnChg>
        <pc:cxnChg chg="del mod">
          <ac:chgData name="Pellaud Pierre" userId="929f1175-7736-4deb-b14a-86964fc01af2" providerId="ADAL" clId="{3ED75477-2E48-462D-869B-6A805D5719A8}" dt="2021-11-05T09:55:18.599" v="1884" actId="478"/>
          <ac:cxnSpMkLst>
            <pc:docMk/>
            <pc:sldMk cId="1006065134" sldId="265"/>
            <ac:cxnSpMk id="75" creationId="{5200905B-8067-46DB-8873-F8C46E54939B}"/>
          </ac:cxnSpMkLst>
        </pc:cxnChg>
      </pc:sldChg>
    </pc:docChg>
  </pc:docChgLst>
  <pc:docChgLst>
    <pc:chgData name="Smolik Marin" userId="604ed39a-e3d1-413f-a79d-a11745306532" providerId="ADAL" clId="{1AEC720F-09B0-4FBA-A9E5-B8A50E716CE9}"/>
    <pc:docChg chg="custSel addSld modSld sldOrd">
      <pc:chgData name="Smolik Marin" userId="604ed39a-e3d1-413f-a79d-a11745306532" providerId="ADAL" clId="{1AEC720F-09B0-4FBA-A9E5-B8A50E716CE9}" dt="2022-01-26T11:17:46.823" v="27" actId="1076"/>
      <pc:docMkLst>
        <pc:docMk/>
      </pc:docMkLst>
      <pc:sldChg chg="ord">
        <pc:chgData name="Smolik Marin" userId="604ed39a-e3d1-413f-a79d-a11745306532" providerId="ADAL" clId="{1AEC720F-09B0-4FBA-A9E5-B8A50E716CE9}" dt="2022-01-26T11:16:29.059" v="1"/>
        <pc:sldMkLst>
          <pc:docMk/>
          <pc:sldMk cId="1263237766" sldId="266"/>
        </pc:sldMkLst>
      </pc:sldChg>
      <pc:sldChg chg="delSp modSp new mod">
        <pc:chgData name="Smolik Marin" userId="604ed39a-e3d1-413f-a79d-a11745306532" providerId="ADAL" clId="{1AEC720F-09B0-4FBA-A9E5-B8A50E716CE9}" dt="2022-01-26T11:17:46.823" v="27" actId="1076"/>
        <pc:sldMkLst>
          <pc:docMk/>
          <pc:sldMk cId="1630947362" sldId="277"/>
        </pc:sldMkLst>
        <pc:spChg chg="mod">
          <ac:chgData name="Smolik Marin" userId="604ed39a-e3d1-413f-a79d-a11745306532" providerId="ADAL" clId="{1AEC720F-09B0-4FBA-A9E5-B8A50E716CE9}" dt="2022-01-26T11:17:46.823" v="27" actId="1076"/>
          <ac:spMkLst>
            <pc:docMk/>
            <pc:sldMk cId="1630947362" sldId="277"/>
            <ac:spMk id="2" creationId="{A0A4243D-D1CD-4BC5-ADFB-DF1613645714}"/>
          </ac:spMkLst>
        </pc:spChg>
        <pc:spChg chg="del">
          <ac:chgData name="Smolik Marin" userId="604ed39a-e3d1-413f-a79d-a11745306532" providerId="ADAL" clId="{1AEC720F-09B0-4FBA-A9E5-B8A50E716CE9}" dt="2022-01-26T11:17:39.690" v="25" actId="478"/>
          <ac:spMkLst>
            <pc:docMk/>
            <pc:sldMk cId="1630947362" sldId="277"/>
            <ac:spMk id="3" creationId="{E914075C-E940-49A0-A8FF-6B5D5047031C}"/>
          </ac:spMkLst>
        </pc:spChg>
      </pc:sldChg>
    </pc:docChg>
  </pc:docChgLst>
  <pc:docChgLst>
    <pc:chgData name="Smolik Marin" userId="604ed39a-e3d1-413f-a79d-a11745306532" providerId="ADAL" clId="{B6838A1A-7F02-426E-9ABD-E57356A5AD30}"/>
    <pc:docChg chg="undo custSel modSld">
      <pc:chgData name="Smolik Marin" userId="604ed39a-e3d1-413f-a79d-a11745306532" providerId="ADAL" clId="{B6838A1A-7F02-426E-9ABD-E57356A5AD30}" dt="2021-11-08T13:24:03.410" v="595" actId="20577"/>
      <pc:docMkLst>
        <pc:docMk/>
      </pc:docMkLst>
      <pc:sldChg chg="modSp mod">
        <pc:chgData name="Smolik Marin" userId="604ed39a-e3d1-413f-a79d-a11745306532" providerId="ADAL" clId="{B6838A1A-7F02-426E-9ABD-E57356A5AD30}" dt="2021-11-08T13:21:20.761" v="569" actId="20577"/>
        <pc:sldMkLst>
          <pc:docMk/>
          <pc:sldMk cId="623331460" sldId="257"/>
        </pc:sldMkLst>
        <pc:spChg chg="mod">
          <ac:chgData name="Smolik Marin" userId="604ed39a-e3d1-413f-a79d-a11745306532" providerId="ADAL" clId="{B6838A1A-7F02-426E-9ABD-E57356A5AD30}" dt="2021-11-08T13:21:20.761" v="569" actId="20577"/>
          <ac:spMkLst>
            <pc:docMk/>
            <pc:sldMk cId="623331460" sldId="257"/>
            <ac:spMk id="3" creationId="{5ED4F149-28AC-4AD4-9332-EFFEDF0E20BE}"/>
          </ac:spMkLst>
        </pc:spChg>
      </pc:sldChg>
      <pc:sldChg chg="addSp delSp modSp mod">
        <pc:chgData name="Smolik Marin" userId="604ed39a-e3d1-413f-a79d-a11745306532" providerId="ADAL" clId="{B6838A1A-7F02-426E-9ABD-E57356A5AD30}" dt="2021-11-08T13:23:06.621" v="585" actId="20577"/>
        <pc:sldMkLst>
          <pc:docMk/>
          <pc:sldMk cId="1870525400" sldId="258"/>
        </pc:sldMkLst>
        <pc:spChg chg="add mod">
          <ac:chgData name="Smolik Marin" userId="604ed39a-e3d1-413f-a79d-a11745306532" providerId="ADAL" clId="{B6838A1A-7F02-426E-9ABD-E57356A5AD30}" dt="2021-11-04T07:35:37.159" v="298" actId="207"/>
          <ac:spMkLst>
            <pc:docMk/>
            <pc:sldMk cId="1870525400" sldId="258"/>
            <ac:spMk id="2" creationId="{1F2918AC-5275-4CD4-84E0-7E060EEAB7F8}"/>
          </ac:spMkLst>
        </pc:spChg>
        <pc:spChg chg="add mod">
          <ac:chgData name="Smolik Marin" userId="604ed39a-e3d1-413f-a79d-a11745306532" providerId="ADAL" clId="{B6838A1A-7F02-426E-9ABD-E57356A5AD30}" dt="2021-11-04T07:37:47.381" v="340" actId="115"/>
          <ac:spMkLst>
            <pc:docMk/>
            <pc:sldMk cId="1870525400" sldId="258"/>
            <ac:spMk id="3" creationId="{E66CC7FF-494A-4FF9-9059-BB2EA169A7AE}"/>
          </ac:spMkLst>
        </pc:spChg>
        <pc:spChg chg="add mod">
          <ac:chgData name="Smolik Marin" userId="604ed39a-e3d1-413f-a79d-a11745306532" providerId="ADAL" clId="{B6838A1A-7F02-426E-9ABD-E57356A5AD30}" dt="2021-11-04T07:37:21.451" v="333" actId="20577"/>
          <ac:spMkLst>
            <pc:docMk/>
            <pc:sldMk cId="1870525400" sldId="258"/>
            <ac:spMk id="4" creationId="{28AB945C-9010-4854-A64C-D43B1538EDE4}"/>
          </ac:spMkLst>
        </pc:spChg>
        <pc:spChg chg="mod">
          <ac:chgData name="Smolik Marin" userId="604ed39a-e3d1-413f-a79d-a11745306532" providerId="ADAL" clId="{B6838A1A-7F02-426E-9ABD-E57356A5AD30}" dt="2021-11-04T07:41:27.915" v="526" actId="1076"/>
          <ac:spMkLst>
            <pc:docMk/>
            <pc:sldMk cId="1870525400" sldId="258"/>
            <ac:spMk id="6" creationId="{8BCCA0DC-556F-4776-B4E4-DD9FDABB6611}"/>
          </ac:spMkLst>
        </pc:spChg>
        <pc:spChg chg="add mod">
          <ac:chgData name="Smolik Marin" userId="604ed39a-e3d1-413f-a79d-a11745306532" providerId="ADAL" clId="{B6838A1A-7F02-426E-9ABD-E57356A5AD30}" dt="2021-11-04T07:38:57.511" v="450" actId="208"/>
          <ac:spMkLst>
            <pc:docMk/>
            <pc:sldMk cId="1870525400" sldId="258"/>
            <ac:spMk id="11" creationId="{AA7615AD-44EE-4D2D-9A41-EDB5EDE41606}"/>
          </ac:spMkLst>
        </pc:spChg>
        <pc:spChg chg="add mod">
          <ac:chgData name="Smolik Marin" userId="604ed39a-e3d1-413f-a79d-a11745306532" providerId="ADAL" clId="{B6838A1A-7F02-426E-9ABD-E57356A5AD30}" dt="2021-11-04T07:36:50.555" v="327" actId="1076"/>
          <ac:spMkLst>
            <pc:docMk/>
            <pc:sldMk cId="1870525400" sldId="258"/>
            <ac:spMk id="24" creationId="{E6583578-B7D6-4A12-A7AE-87AF268A6062}"/>
          </ac:spMkLst>
        </pc:spChg>
        <pc:spChg chg="add mod">
          <ac:chgData name="Smolik Marin" userId="604ed39a-e3d1-413f-a79d-a11745306532" providerId="ADAL" clId="{B6838A1A-7F02-426E-9ABD-E57356A5AD30}" dt="2021-11-04T07:36:37.044" v="324" actId="1076"/>
          <ac:spMkLst>
            <pc:docMk/>
            <pc:sldMk cId="1870525400" sldId="258"/>
            <ac:spMk id="25" creationId="{267461E1-0104-4FA3-9044-68A62177338D}"/>
          </ac:spMkLst>
        </pc:spChg>
        <pc:spChg chg="add mod">
          <ac:chgData name="Smolik Marin" userId="604ed39a-e3d1-413f-a79d-a11745306532" providerId="ADAL" clId="{B6838A1A-7F02-426E-9ABD-E57356A5AD30}" dt="2021-11-04T07:36:42.337" v="325" actId="1076"/>
          <ac:spMkLst>
            <pc:docMk/>
            <pc:sldMk cId="1870525400" sldId="258"/>
            <ac:spMk id="26" creationId="{DBE67AFF-178F-4962-8906-4AAC0D1781C5}"/>
          </ac:spMkLst>
        </pc:spChg>
        <pc:spChg chg="add mod">
          <ac:chgData name="Smolik Marin" userId="604ed39a-e3d1-413f-a79d-a11745306532" providerId="ADAL" clId="{B6838A1A-7F02-426E-9ABD-E57356A5AD30}" dt="2021-11-04T07:36:46.404" v="326" actId="1076"/>
          <ac:spMkLst>
            <pc:docMk/>
            <pc:sldMk cId="1870525400" sldId="258"/>
            <ac:spMk id="27" creationId="{34DF2C3E-EC08-4EFD-9A60-41FDBDD1A343}"/>
          </ac:spMkLst>
        </pc:spChg>
        <pc:spChg chg="add mod">
          <ac:chgData name="Smolik Marin" userId="604ed39a-e3d1-413f-a79d-a11745306532" providerId="ADAL" clId="{B6838A1A-7F02-426E-9ABD-E57356A5AD30}" dt="2021-11-04T07:37:02.290" v="329" actId="1076"/>
          <ac:spMkLst>
            <pc:docMk/>
            <pc:sldMk cId="1870525400" sldId="258"/>
            <ac:spMk id="28" creationId="{320BF711-A04E-42CE-ABA6-ECE4DDF31701}"/>
          </ac:spMkLst>
        </pc:spChg>
        <pc:spChg chg="add mod">
          <ac:chgData name="Smolik Marin" userId="604ed39a-e3d1-413f-a79d-a11745306532" providerId="ADAL" clId="{B6838A1A-7F02-426E-9ABD-E57356A5AD30}" dt="2021-11-04T07:37:02.290" v="329" actId="1076"/>
          <ac:spMkLst>
            <pc:docMk/>
            <pc:sldMk cId="1870525400" sldId="258"/>
            <ac:spMk id="29" creationId="{DA0897F5-205B-4C01-A3B2-D22B9EABBC17}"/>
          </ac:spMkLst>
        </pc:spChg>
        <pc:spChg chg="add mod">
          <ac:chgData name="Smolik Marin" userId="604ed39a-e3d1-413f-a79d-a11745306532" providerId="ADAL" clId="{B6838A1A-7F02-426E-9ABD-E57356A5AD30}" dt="2021-11-04T07:37:35.262" v="339" actId="20577"/>
          <ac:spMkLst>
            <pc:docMk/>
            <pc:sldMk cId="1870525400" sldId="258"/>
            <ac:spMk id="30" creationId="{25AC821B-01A3-4077-9F82-0CE29AEDF7E3}"/>
          </ac:spMkLst>
        </pc:spChg>
        <pc:spChg chg="add del mod">
          <ac:chgData name="Smolik Marin" userId="604ed39a-e3d1-413f-a79d-a11745306532" providerId="ADAL" clId="{B6838A1A-7F02-426E-9ABD-E57356A5AD30}" dt="2021-11-04T07:40:08.067" v="462"/>
          <ac:spMkLst>
            <pc:docMk/>
            <pc:sldMk cId="1870525400" sldId="258"/>
            <ac:spMk id="31" creationId="{6E448CD8-67D3-49BF-A570-6F2F5B3EB352}"/>
          </ac:spMkLst>
        </pc:spChg>
        <pc:spChg chg="add del mod">
          <ac:chgData name="Smolik Marin" userId="604ed39a-e3d1-413f-a79d-a11745306532" providerId="ADAL" clId="{B6838A1A-7F02-426E-9ABD-E57356A5AD30}" dt="2021-11-04T07:40:08.067" v="462"/>
          <ac:spMkLst>
            <pc:docMk/>
            <pc:sldMk cId="1870525400" sldId="258"/>
            <ac:spMk id="32" creationId="{7A5E6D94-9388-4676-B5BB-8C0F8396C027}"/>
          </ac:spMkLst>
        </pc:spChg>
        <pc:spChg chg="add del mod">
          <ac:chgData name="Smolik Marin" userId="604ed39a-e3d1-413f-a79d-a11745306532" providerId="ADAL" clId="{B6838A1A-7F02-426E-9ABD-E57356A5AD30}" dt="2021-11-04T07:40:08.067" v="462"/>
          <ac:spMkLst>
            <pc:docMk/>
            <pc:sldMk cId="1870525400" sldId="258"/>
            <ac:spMk id="33" creationId="{60D376B3-4C00-4E5D-8880-BC257712D372}"/>
          </ac:spMkLst>
        </pc:spChg>
        <pc:spChg chg="add del mod">
          <ac:chgData name="Smolik Marin" userId="604ed39a-e3d1-413f-a79d-a11745306532" providerId="ADAL" clId="{B6838A1A-7F02-426E-9ABD-E57356A5AD30}" dt="2021-11-04T07:40:08.067" v="462"/>
          <ac:spMkLst>
            <pc:docMk/>
            <pc:sldMk cId="1870525400" sldId="258"/>
            <ac:spMk id="34" creationId="{8999A85F-F413-44A6-9524-787829EF86FB}"/>
          </ac:spMkLst>
        </pc:spChg>
        <pc:spChg chg="add del mod">
          <ac:chgData name="Smolik Marin" userId="604ed39a-e3d1-413f-a79d-a11745306532" providerId="ADAL" clId="{B6838A1A-7F02-426E-9ABD-E57356A5AD30}" dt="2021-11-04T07:40:08.067" v="462"/>
          <ac:spMkLst>
            <pc:docMk/>
            <pc:sldMk cId="1870525400" sldId="258"/>
            <ac:spMk id="35" creationId="{E8ECB7DE-1E8D-42AE-9410-41766430A003}"/>
          </ac:spMkLst>
        </pc:spChg>
        <pc:spChg chg="add mod">
          <ac:chgData name="Smolik Marin" userId="604ed39a-e3d1-413f-a79d-a11745306532" providerId="ADAL" clId="{B6838A1A-7F02-426E-9ABD-E57356A5AD30}" dt="2021-11-04T07:40:59.583" v="522" actId="207"/>
          <ac:spMkLst>
            <pc:docMk/>
            <pc:sldMk cId="1870525400" sldId="258"/>
            <ac:spMk id="36" creationId="{465573CD-FB5E-442E-96D0-42A20EA8C946}"/>
          </ac:spMkLst>
        </pc:spChg>
        <pc:spChg chg="mod">
          <ac:chgData name="Smolik Marin" userId="604ed39a-e3d1-413f-a79d-a11745306532" providerId="ADAL" clId="{B6838A1A-7F02-426E-9ABD-E57356A5AD30}" dt="2021-11-08T13:23:06.621" v="585" actId="20577"/>
          <ac:spMkLst>
            <pc:docMk/>
            <pc:sldMk cId="1870525400" sldId="258"/>
            <ac:spMk id="61" creationId="{3D4D6821-AE4D-4C66-9B55-F7D9E9AF2F1D}"/>
          </ac:spMkLst>
        </pc:spChg>
      </pc:sldChg>
      <pc:sldChg chg="addSp delSp modSp mod">
        <pc:chgData name="Smolik Marin" userId="604ed39a-e3d1-413f-a79d-a11745306532" providerId="ADAL" clId="{B6838A1A-7F02-426E-9ABD-E57356A5AD30}" dt="2021-11-04T07:49:05.373" v="568" actId="478"/>
        <pc:sldMkLst>
          <pc:docMk/>
          <pc:sldMk cId="1080215706" sldId="259"/>
        </pc:sldMkLst>
        <pc:spChg chg="add mod">
          <ac:chgData name="Smolik Marin" userId="604ed39a-e3d1-413f-a79d-a11745306532" providerId="ADAL" clId="{B6838A1A-7F02-426E-9ABD-E57356A5AD30}" dt="2021-11-04T07:26:08.127" v="34" actId="1076"/>
          <ac:spMkLst>
            <pc:docMk/>
            <pc:sldMk cId="1080215706" sldId="259"/>
            <ac:spMk id="2" creationId="{9F551676-9895-47E2-9877-DFA7E9C220BA}"/>
          </ac:spMkLst>
        </pc:spChg>
        <pc:spChg chg="add mod">
          <ac:chgData name="Smolik Marin" userId="604ed39a-e3d1-413f-a79d-a11745306532" providerId="ADAL" clId="{B6838A1A-7F02-426E-9ABD-E57356A5AD30}" dt="2021-11-04T07:42:02.037" v="530" actId="115"/>
          <ac:spMkLst>
            <pc:docMk/>
            <pc:sldMk cId="1080215706" sldId="259"/>
            <ac:spMk id="3" creationId="{ED733E8A-C1DA-4B45-9399-C79ED19BE093}"/>
          </ac:spMkLst>
        </pc:spChg>
        <pc:spChg chg="add mod">
          <ac:chgData name="Smolik Marin" userId="604ed39a-e3d1-413f-a79d-a11745306532" providerId="ADAL" clId="{B6838A1A-7F02-426E-9ABD-E57356A5AD30}" dt="2021-11-04T07:42:15.216" v="533" actId="14100"/>
          <ac:spMkLst>
            <pc:docMk/>
            <pc:sldMk cId="1080215706" sldId="259"/>
            <ac:spMk id="4" creationId="{D5AB00C3-CBE5-4876-B399-C1D38D8B79EC}"/>
          </ac:spMkLst>
        </pc:spChg>
        <pc:spChg chg="add del">
          <ac:chgData name="Smolik Marin" userId="604ed39a-e3d1-413f-a79d-a11745306532" providerId="ADAL" clId="{B6838A1A-7F02-426E-9ABD-E57356A5AD30}" dt="2021-11-04T07:21:22.815" v="4" actId="478"/>
          <ac:spMkLst>
            <pc:docMk/>
            <pc:sldMk cId="1080215706" sldId="259"/>
            <ac:spMk id="6" creationId="{8BCCA0DC-556F-4776-B4E4-DD9FDABB6611}"/>
          </ac:spMkLst>
        </pc:spChg>
        <pc:spChg chg="mod">
          <ac:chgData name="Smolik Marin" userId="604ed39a-e3d1-413f-a79d-a11745306532" providerId="ADAL" clId="{B6838A1A-7F02-426E-9ABD-E57356A5AD30}" dt="2021-11-04T07:24:41.138" v="29" actId="208"/>
          <ac:spMkLst>
            <pc:docMk/>
            <pc:sldMk cId="1080215706" sldId="259"/>
            <ac:spMk id="7" creationId="{DE8A3074-905A-4244-9B07-EE7E85EC7CAE}"/>
          </ac:spMkLst>
        </pc:spChg>
        <pc:spChg chg="mod">
          <ac:chgData name="Smolik Marin" userId="604ed39a-e3d1-413f-a79d-a11745306532" providerId="ADAL" clId="{B6838A1A-7F02-426E-9ABD-E57356A5AD30}" dt="2021-11-04T07:24:41.138" v="29" actId="208"/>
          <ac:spMkLst>
            <pc:docMk/>
            <pc:sldMk cId="1080215706" sldId="259"/>
            <ac:spMk id="8" creationId="{3EC71F10-6AD9-4321-9057-0359E1B9E869}"/>
          </ac:spMkLst>
        </pc:spChg>
        <pc:spChg chg="mod">
          <ac:chgData name="Smolik Marin" userId="604ed39a-e3d1-413f-a79d-a11745306532" providerId="ADAL" clId="{B6838A1A-7F02-426E-9ABD-E57356A5AD30}" dt="2021-11-04T07:24:41.138" v="29" actId="208"/>
          <ac:spMkLst>
            <pc:docMk/>
            <pc:sldMk cId="1080215706" sldId="259"/>
            <ac:spMk id="9" creationId="{FC7C2D36-EE04-45C2-BC30-10E47A0BB342}"/>
          </ac:spMkLst>
        </pc:spChg>
        <pc:spChg chg="mod">
          <ac:chgData name="Smolik Marin" userId="604ed39a-e3d1-413f-a79d-a11745306532" providerId="ADAL" clId="{B6838A1A-7F02-426E-9ABD-E57356A5AD30}" dt="2021-11-04T07:24:41.138" v="29" actId="208"/>
          <ac:spMkLst>
            <pc:docMk/>
            <pc:sldMk cId="1080215706" sldId="259"/>
            <ac:spMk id="10" creationId="{C97A351D-F39E-44C3-ADC6-52743EF1E3B0}"/>
          </ac:spMkLst>
        </pc:spChg>
        <pc:spChg chg="add mod">
          <ac:chgData name="Smolik Marin" userId="604ed39a-e3d1-413f-a79d-a11745306532" providerId="ADAL" clId="{B6838A1A-7F02-426E-9ABD-E57356A5AD30}" dt="2021-11-04T07:44:42.791" v="554" actId="208"/>
          <ac:spMkLst>
            <pc:docMk/>
            <pc:sldMk cId="1080215706" sldId="259"/>
            <ac:spMk id="11" creationId="{AD22AF53-7BA7-4494-8E79-7023881AA1A7}"/>
          </ac:spMkLst>
        </pc:spChg>
        <pc:spChg chg="mod">
          <ac:chgData name="Smolik Marin" userId="604ed39a-e3d1-413f-a79d-a11745306532" providerId="ADAL" clId="{B6838A1A-7F02-426E-9ABD-E57356A5AD30}" dt="2021-11-04T07:24:41.138" v="29" actId="208"/>
          <ac:spMkLst>
            <pc:docMk/>
            <pc:sldMk cId="1080215706" sldId="259"/>
            <ac:spMk id="12" creationId="{6F9DED3F-102A-4879-8DC3-1FEA745E0722}"/>
          </ac:spMkLst>
        </pc:spChg>
        <pc:spChg chg="mod">
          <ac:chgData name="Smolik Marin" userId="604ed39a-e3d1-413f-a79d-a11745306532" providerId="ADAL" clId="{B6838A1A-7F02-426E-9ABD-E57356A5AD30}" dt="2021-11-04T07:24:41.138" v="29" actId="208"/>
          <ac:spMkLst>
            <pc:docMk/>
            <pc:sldMk cId="1080215706" sldId="259"/>
            <ac:spMk id="13" creationId="{D6C4BE44-96E5-48C6-9F71-78E60A9DAA97}"/>
          </ac:spMkLst>
        </pc:spChg>
        <pc:spChg chg="mod">
          <ac:chgData name="Smolik Marin" userId="604ed39a-e3d1-413f-a79d-a11745306532" providerId="ADAL" clId="{B6838A1A-7F02-426E-9ABD-E57356A5AD30}" dt="2021-11-04T07:24:41.138" v="29" actId="208"/>
          <ac:spMkLst>
            <pc:docMk/>
            <pc:sldMk cId="1080215706" sldId="259"/>
            <ac:spMk id="14" creationId="{60CB7B10-A270-46B9-8DCF-AA60E749A5C5}"/>
          </ac:spMkLst>
        </pc:spChg>
        <pc:spChg chg="mod">
          <ac:chgData name="Smolik Marin" userId="604ed39a-e3d1-413f-a79d-a11745306532" providerId="ADAL" clId="{B6838A1A-7F02-426E-9ABD-E57356A5AD30}" dt="2021-11-04T07:24:41.138" v="29" actId="208"/>
          <ac:spMkLst>
            <pc:docMk/>
            <pc:sldMk cId="1080215706" sldId="259"/>
            <ac:spMk id="15" creationId="{E4F84ECA-95FD-476A-95DE-B391D3E5F1D5}"/>
          </ac:spMkLst>
        </pc:spChg>
        <pc:spChg chg="mod">
          <ac:chgData name="Smolik Marin" userId="604ed39a-e3d1-413f-a79d-a11745306532" providerId="ADAL" clId="{B6838A1A-7F02-426E-9ABD-E57356A5AD30}" dt="2021-11-04T07:24:41.138" v="29" actId="208"/>
          <ac:spMkLst>
            <pc:docMk/>
            <pc:sldMk cId="1080215706" sldId="259"/>
            <ac:spMk id="16" creationId="{77491F0D-7973-4171-B6A0-276BA178C8FD}"/>
          </ac:spMkLst>
        </pc:spChg>
        <pc:spChg chg="mod">
          <ac:chgData name="Smolik Marin" userId="604ed39a-e3d1-413f-a79d-a11745306532" providerId="ADAL" clId="{B6838A1A-7F02-426E-9ABD-E57356A5AD30}" dt="2021-11-04T07:24:41.138" v="29" actId="208"/>
          <ac:spMkLst>
            <pc:docMk/>
            <pc:sldMk cId="1080215706" sldId="259"/>
            <ac:spMk id="17" creationId="{BA178D62-F833-46F9-8D40-1D3AF8935898}"/>
          </ac:spMkLst>
        </pc:spChg>
        <pc:spChg chg="mod">
          <ac:chgData name="Smolik Marin" userId="604ed39a-e3d1-413f-a79d-a11745306532" providerId="ADAL" clId="{B6838A1A-7F02-426E-9ABD-E57356A5AD30}" dt="2021-11-04T07:24:41.138" v="29" actId="208"/>
          <ac:spMkLst>
            <pc:docMk/>
            <pc:sldMk cId="1080215706" sldId="259"/>
            <ac:spMk id="18" creationId="{90CC1547-2FAA-4840-8F0D-6622C952B2F0}"/>
          </ac:spMkLst>
        </pc:spChg>
        <pc:spChg chg="mod">
          <ac:chgData name="Smolik Marin" userId="604ed39a-e3d1-413f-a79d-a11745306532" providerId="ADAL" clId="{B6838A1A-7F02-426E-9ABD-E57356A5AD30}" dt="2021-11-04T07:24:41.138" v="29" actId="208"/>
          <ac:spMkLst>
            <pc:docMk/>
            <pc:sldMk cId="1080215706" sldId="259"/>
            <ac:spMk id="19" creationId="{A4B6DC79-10CB-4841-BBA0-7FD7ABDDC20D}"/>
          </ac:spMkLst>
        </pc:spChg>
        <pc:spChg chg="mod">
          <ac:chgData name="Smolik Marin" userId="604ed39a-e3d1-413f-a79d-a11745306532" providerId="ADAL" clId="{B6838A1A-7F02-426E-9ABD-E57356A5AD30}" dt="2021-11-04T07:24:41.138" v="29" actId="208"/>
          <ac:spMkLst>
            <pc:docMk/>
            <pc:sldMk cId="1080215706" sldId="259"/>
            <ac:spMk id="20" creationId="{4BCCF2F3-C092-45B8-A766-CB76E6C52828}"/>
          </ac:spMkLst>
        </pc:spChg>
        <pc:spChg chg="mod">
          <ac:chgData name="Smolik Marin" userId="604ed39a-e3d1-413f-a79d-a11745306532" providerId="ADAL" clId="{B6838A1A-7F02-426E-9ABD-E57356A5AD30}" dt="2021-11-04T07:24:41.138" v="29" actId="208"/>
          <ac:spMkLst>
            <pc:docMk/>
            <pc:sldMk cId="1080215706" sldId="259"/>
            <ac:spMk id="21" creationId="{EAB913D0-CBCB-420D-9AA3-DC0E7E101CDB}"/>
          </ac:spMkLst>
        </pc:spChg>
        <pc:spChg chg="mod">
          <ac:chgData name="Smolik Marin" userId="604ed39a-e3d1-413f-a79d-a11745306532" providerId="ADAL" clId="{B6838A1A-7F02-426E-9ABD-E57356A5AD30}" dt="2021-11-04T07:26:27.912" v="39" actId="207"/>
          <ac:spMkLst>
            <pc:docMk/>
            <pc:sldMk cId="1080215706" sldId="259"/>
            <ac:spMk id="22" creationId="{E5C9A08C-2AA3-41A0-8F0D-29F539FF508F}"/>
          </ac:spMkLst>
        </pc:spChg>
        <pc:spChg chg="mod">
          <ac:chgData name="Smolik Marin" userId="604ed39a-e3d1-413f-a79d-a11745306532" providerId="ADAL" clId="{B6838A1A-7F02-426E-9ABD-E57356A5AD30}" dt="2021-11-04T07:26:27.912" v="39" actId="207"/>
          <ac:spMkLst>
            <pc:docMk/>
            <pc:sldMk cId="1080215706" sldId="259"/>
            <ac:spMk id="23" creationId="{05356FFD-6FCC-4E11-B935-8846D6CB1816}"/>
          </ac:spMkLst>
        </pc:spChg>
        <pc:spChg chg="add mod">
          <ac:chgData name="Smolik Marin" userId="604ed39a-e3d1-413f-a79d-a11745306532" providerId="ADAL" clId="{B6838A1A-7F02-426E-9ABD-E57356A5AD30}" dt="2021-11-04T07:26:12.915" v="36" actId="1076"/>
          <ac:spMkLst>
            <pc:docMk/>
            <pc:sldMk cId="1080215706" sldId="259"/>
            <ac:spMk id="25" creationId="{FD8D3CF6-CE7F-4391-AB5C-85F3F67AB026}"/>
          </ac:spMkLst>
        </pc:spChg>
        <pc:spChg chg="add mod">
          <ac:chgData name="Smolik Marin" userId="604ed39a-e3d1-413f-a79d-a11745306532" providerId="ADAL" clId="{B6838A1A-7F02-426E-9ABD-E57356A5AD30}" dt="2021-11-04T07:26:17.720" v="38" actId="1076"/>
          <ac:spMkLst>
            <pc:docMk/>
            <pc:sldMk cId="1080215706" sldId="259"/>
            <ac:spMk id="26" creationId="{B7AA6FF8-68DD-47C6-B5B8-EC355282B59A}"/>
          </ac:spMkLst>
        </pc:spChg>
        <pc:spChg chg="add mod">
          <ac:chgData name="Smolik Marin" userId="604ed39a-e3d1-413f-a79d-a11745306532" providerId="ADAL" clId="{B6838A1A-7F02-426E-9ABD-E57356A5AD30}" dt="2021-11-04T07:26:39.350" v="41" actId="1076"/>
          <ac:spMkLst>
            <pc:docMk/>
            <pc:sldMk cId="1080215706" sldId="259"/>
            <ac:spMk id="27" creationId="{89914A79-2E14-4720-98C0-CE375716A54A}"/>
          </ac:spMkLst>
        </pc:spChg>
        <pc:spChg chg="add mod">
          <ac:chgData name="Smolik Marin" userId="604ed39a-e3d1-413f-a79d-a11745306532" providerId="ADAL" clId="{B6838A1A-7F02-426E-9ABD-E57356A5AD30}" dt="2021-11-04T07:26:42.841" v="43" actId="1076"/>
          <ac:spMkLst>
            <pc:docMk/>
            <pc:sldMk cId="1080215706" sldId="259"/>
            <ac:spMk id="28" creationId="{756FCA10-A56E-4BF8-88C4-594A46585C6E}"/>
          </ac:spMkLst>
        </pc:spChg>
        <pc:spChg chg="add mod">
          <ac:chgData name="Smolik Marin" userId="604ed39a-e3d1-413f-a79d-a11745306532" providerId="ADAL" clId="{B6838A1A-7F02-426E-9ABD-E57356A5AD30}" dt="2021-11-04T07:27:16.196" v="45" actId="1076"/>
          <ac:spMkLst>
            <pc:docMk/>
            <pc:sldMk cId="1080215706" sldId="259"/>
            <ac:spMk id="29" creationId="{22C21EF4-51FA-487E-8554-A60C99897305}"/>
          </ac:spMkLst>
        </pc:spChg>
        <pc:spChg chg="add mod">
          <ac:chgData name="Smolik Marin" userId="604ed39a-e3d1-413f-a79d-a11745306532" providerId="ADAL" clId="{B6838A1A-7F02-426E-9ABD-E57356A5AD30}" dt="2021-11-04T07:27:20.188" v="47" actId="1076"/>
          <ac:spMkLst>
            <pc:docMk/>
            <pc:sldMk cId="1080215706" sldId="259"/>
            <ac:spMk id="30" creationId="{B3BD2A67-95E6-438D-B8D7-8406C7BA4C84}"/>
          </ac:spMkLst>
        </pc:spChg>
        <pc:spChg chg="add mod">
          <ac:chgData name="Smolik Marin" userId="604ed39a-e3d1-413f-a79d-a11745306532" providerId="ADAL" clId="{B6838A1A-7F02-426E-9ABD-E57356A5AD30}" dt="2021-11-04T07:27:23.748" v="49" actId="1076"/>
          <ac:spMkLst>
            <pc:docMk/>
            <pc:sldMk cId="1080215706" sldId="259"/>
            <ac:spMk id="31" creationId="{2497C934-8AFB-408A-ABE2-D6FBDDCFCA8C}"/>
          </ac:spMkLst>
        </pc:spChg>
        <pc:spChg chg="add mod">
          <ac:chgData name="Smolik Marin" userId="604ed39a-e3d1-413f-a79d-a11745306532" providerId="ADAL" clId="{B6838A1A-7F02-426E-9ABD-E57356A5AD30}" dt="2021-11-04T07:27:27.366" v="51" actId="1076"/>
          <ac:spMkLst>
            <pc:docMk/>
            <pc:sldMk cId="1080215706" sldId="259"/>
            <ac:spMk id="32" creationId="{E397BE2D-AF56-43D8-83C2-246E6D218C0A}"/>
          </ac:spMkLst>
        </pc:spChg>
        <pc:spChg chg="add mod">
          <ac:chgData name="Smolik Marin" userId="604ed39a-e3d1-413f-a79d-a11745306532" providerId="ADAL" clId="{B6838A1A-7F02-426E-9ABD-E57356A5AD30}" dt="2021-11-04T07:27:37.567" v="53" actId="1076"/>
          <ac:spMkLst>
            <pc:docMk/>
            <pc:sldMk cId="1080215706" sldId="259"/>
            <ac:spMk id="33" creationId="{F395107F-41A9-481A-A5DC-129640680632}"/>
          </ac:spMkLst>
        </pc:spChg>
        <pc:spChg chg="add mod">
          <ac:chgData name="Smolik Marin" userId="604ed39a-e3d1-413f-a79d-a11745306532" providerId="ADAL" clId="{B6838A1A-7F02-426E-9ABD-E57356A5AD30}" dt="2021-11-04T07:27:43.592" v="55" actId="1076"/>
          <ac:spMkLst>
            <pc:docMk/>
            <pc:sldMk cId="1080215706" sldId="259"/>
            <ac:spMk id="34" creationId="{7936114E-37BC-4816-976E-1610DBC2A9BC}"/>
          </ac:spMkLst>
        </pc:spChg>
        <pc:spChg chg="add mod">
          <ac:chgData name="Smolik Marin" userId="604ed39a-e3d1-413f-a79d-a11745306532" providerId="ADAL" clId="{B6838A1A-7F02-426E-9ABD-E57356A5AD30}" dt="2021-11-04T07:27:46.268" v="57" actId="1076"/>
          <ac:spMkLst>
            <pc:docMk/>
            <pc:sldMk cId="1080215706" sldId="259"/>
            <ac:spMk id="35" creationId="{CE88C059-9AD9-42DA-AF81-7537FAF8E2A7}"/>
          </ac:spMkLst>
        </pc:spChg>
        <pc:spChg chg="add mod">
          <ac:chgData name="Smolik Marin" userId="604ed39a-e3d1-413f-a79d-a11745306532" providerId="ADAL" clId="{B6838A1A-7F02-426E-9ABD-E57356A5AD30}" dt="2021-11-04T07:27:48.951" v="59" actId="1076"/>
          <ac:spMkLst>
            <pc:docMk/>
            <pc:sldMk cId="1080215706" sldId="259"/>
            <ac:spMk id="36" creationId="{63A34427-E468-4764-89F3-4AC5EE4FE524}"/>
          </ac:spMkLst>
        </pc:spChg>
        <pc:spChg chg="add mod">
          <ac:chgData name="Smolik Marin" userId="604ed39a-e3d1-413f-a79d-a11745306532" providerId="ADAL" clId="{B6838A1A-7F02-426E-9ABD-E57356A5AD30}" dt="2021-11-04T07:27:51.443" v="61" actId="1076"/>
          <ac:spMkLst>
            <pc:docMk/>
            <pc:sldMk cId="1080215706" sldId="259"/>
            <ac:spMk id="37" creationId="{6BBF8845-F821-4460-BC62-FE2AB6508C49}"/>
          </ac:spMkLst>
        </pc:spChg>
        <pc:spChg chg="add mod">
          <ac:chgData name="Smolik Marin" userId="604ed39a-e3d1-413f-a79d-a11745306532" providerId="ADAL" clId="{B6838A1A-7F02-426E-9ABD-E57356A5AD30}" dt="2021-11-04T07:27:54.623" v="63" actId="1076"/>
          <ac:spMkLst>
            <pc:docMk/>
            <pc:sldMk cId="1080215706" sldId="259"/>
            <ac:spMk id="38" creationId="{033EC8EA-41D7-4BF5-B51B-9D55B09B266A}"/>
          </ac:spMkLst>
        </pc:spChg>
        <pc:spChg chg="add mod">
          <ac:chgData name="Smolik Marin" userId="604ed39a-e3d1-413f-a79d-a11745306532" providerId="ADAL" clId="{B6838A1A-7F02-426E-9ABD-E57356A5AD30}" dt="2021-11-04T07:42:04.847" v="531" actId="115"/>
          <ac:spMkLst>
            <pc:docMk/>
            <pc:sldMk cId="1080215706" sldId="259"/>
            <ac:spMk id="39" creationId="{4E872614-1BFB-41F6-AFE6-694A1E9067FC}"/>
          </ac:spMkLst>
        </pc:spChg>
        <pc:spChg chg="add mod">
          <ac:chgData name="Smolik Marin" userId="604ed39a-e3d1-413f-a79d-a11745306532" providerId="ADAL" clId="{B6838A1A-7F02-426E-9ABD-E57356A5AD30}" dt="2021-11-04T07:33:07.975" v="248" actId="207"/>
          <ac:spMkLst>
            <pc:docMk/>
            <pc:sldMk cId="1080215706" sldId="259"/>
            <ac:spMk id="40" creationId="{FF1C6B43-811D-4FB5-BCF5-E2A6B0FC2C95}"/>
          </ac:spMkLst>
        </pc:spChg>
        <pc:spChg chg="add mod">
          <ac:chgData name="Smolik Marin" userId="604ed39a-e3d1-413f-a79d-a11745306532" providerId="ADAL" clId="{B6838A1A-7F02-426E-9ABD-E57356A5AD30}" dt="2021-11-04T07:33:07.975" v="248" actId="207"/>
          <ac:spMkLst>
            <pc:docMk/>
            <pc:sldMk cId="1080215706" sldId="259"/>
            <ac:spMk id="41" creationId="{EF82314D-E11C-45E5-93DE-59ED6D3AD13C}"/>
          </ac:spMkLst>
        </pc:spChg>
        <pc:spChg chg="add mod">
          <ac:chgData name="Smolik Marin" userId="604ed39a-e3d1-413f-a79d-a11745306532" providerId="ADAL" clId="{B6838A1A-7F02-426E-9ABD-E57356A5AD30}" dt="2021-11-04T07:33:07.975" v="248" actId="207"/>
          <ac:spMkLst>
            <pc:docMk/>
            <pc:sldMk cId="1080215706" sldId="259"/>
            <ac:spMk id="42" creationId="{6F7509B6-7099-43FC-9DE2-4EAE6D0812BA}"/>
          </ac:spMkLst>
        </pc:spChg>
        <pc:spChg chg="add mod">
          <ac:chgData name="Smolik Marin" userId="604ed39a-e3d1-413f-a79d-a11745306532" providerId="ADAL" clId="{B6838A1A-7F02-426E-9ABD-E57356A5AD30}" dt="2021-11-04T07:33:07.975" v="248" actId="207"/>
          <ac:spMkLst>
            <pc:docMk/>
            <pc:sldMk cId="1080215706" sldId="259"/>
            <ac:spMk id="43" creationId="{F73BA011-8618-4CA5-AAE9-9273958BF7F3}"/>
          </ac:spMkLst>
        </pc:spChg>
        <pc:spChg chg="add mod">
          <ac:chgData name="Smolik Marin" userId="604ed39a-e3d1-413f-a79d-a11745306532" providerId="ADAL" clId="{B6838A1A-7F02-426E-9ABD-E57356A5AD30}" dt="2021-11-04T07:42:27.233" v="534" actId="1076"/>
          <ac:spMkLst>
            <pc:docMk/>
            <pc:sldMk cId="1080215706" sldId="259"/>
            <ac:spMk id="44" creationId="{B57EC4CA-C485-4AA6-8101-F531BF20CD66}"/>
          </ac:spMkLst>
        </pc:spChg>
        <pc:spChg chg="add mod">
          <ac:chgData name="Smolik Marin" userId="604ed39a-e3d1-413f-a79d-a11745306532" providerId="ADAL" clId="{B6838A1A-7F02-426E-9ABD-E57356A5AD30}" dt="2021-11-04T07:42:27.233" v="534" actId="1076"/>
          <ac:spMkLst>
            <pc:docMk/>
            <pc:sldMk cId="1080215706" sldId="259"/>
            <ac:spMk id="45" creationId="{722C6592-219C-489D-85D2-D7042EFD8E99}"/>
          </ac:spMkLst>
        </pc:spChg>
        <pc:spChg chg="add mod">
          <ac:chgData name="Smolik Marin" userId="604ed39a-e3d1-413f-a79d-a11745306532" providerId="ADAL" clId="{B6838A1A-7F02-426E-9ABD-E57356A5AD30}" dt="2021-11-04T07:41:43.935" v="528" actId="1076"/>
          <ac:spMkLst>
            <pc:docMk/>
            <pc:sldMk cId="1080215706" sldId="259"/>
            <ac:spMk id="46" creationId="{5C1F276E-BAE8-4644-ABAB-CE3E1FCC6CFD}"/>
          </ac:spMkLst>
        </pc:spChg>
        <pc:spChg chg="add mod">
          <ac:chgData name="Smolik Marin" userId="604ed39a-e3d1-413f-a79d-a11745306532" providerId="ADAL" clId="{B6838A1A-7F02-426E-9ABD-E57356A5AD30}" dt="2021-11-04T07:43:33.302" v="547" actId="1076"/>
          <ac:spMkLst>
            <pc:docMk/>
            <pc:sldMk cId="1080215706" sldId="259"/>
            <ac:spMk id="47" creationId="{099672A8-46C0-4022-8914-060B10DAF6A4}"/>
          </ac:spMkLst>
        </pc:spChg>
        <pc:spChg chg="add mod">
          <ac:chgData name="Smolik Marin" userId="604ed39a-e3d1-413f-a79d-a11745306532" providerId="ADAL" clId="{B6838A1A-7F02-426E-9ABD-E57356A5AD30}" dt="2021-11-04T07:43:37.795" v="549" actId="1076"/>
          <ac:spMkLst>
            <pc:docMk/>
            <pc:sldMk cId="1080215706" sldId="259"/>
            <ac:spMk id="48" creationId="{03E8BAE6-BC7F-4CC3-88D1-EF2300E37EE0}"/>
          </ac:spMkLst>
        </pc:spChg>
        <pc:spChg chg="add del mod">
          <ac:chgData name="Smolik Marin" userId="604ed39a-e3d1-413f-a79d-a11745306532" providerId="ADAL" clId="{B6838A1A-7F02-426E-9ABD-E57356A5AD30}" dt="2021-11-04T07:46:55.410" v="561" actId="478"/>
          <ac:spMkLst>
            <pc:docMk/>
            <pc:sldMk cId="1080215706" sldId="259"/>
            <ac:spMk id="49" creationId="{A93FA8FD-3F01-4FEB-84DB-AA6A586FF78A}"/>
          </ac:spMkLst>
        </pc:spChg>
        <pc:spChg chg="add del mod">
          <ac:chgData name="Smolik Marin" userId="604ed39a-e3d1-413f-a79d-a11745306532" providerId="ADAL" clId="{B6838A1A-7F02-426E-9ABD-E57356A5AD30}" dt="2021-11-04T07:49:05.373" v="568" actId="478"/>
          <ac:spMkLst>
            <pc:docMk/>
            <pc:sldMk cId="1080215706" sldId="259"/>
            <ac:spMk id="50" creationId="{3502BDAE-9A6F-4198-9CF8-B4D4AF605650}"/>
          </ac:spMkLst>
        </pc:spChg>
        <pc:picChg chg="mod">
          <ac:chgData name="Smolik Marin" userId="604ed39a-e3d1-413f-a79d-a11745306532" providerId="ADAL" clId="{B6838A1A-7F02-426E-9ABD-E57356A5AD30}" dt="2021-11-04T07:21:59.579" v="7" actId="1076"/>
          <ac:picMkLst>
            <pc:docMk/>
            <pc:sldMk cId="1080215706" sldId="259"/>
            <ac:picMk id="5" creationId="{CF044B3C-78DA-4618-837C-D4C5D67AE2D2}"/>
          </ac:picMkLst>
        </pc:picChg>
        <pc:picChg chg="add mod">
          <ac:chgData name="Smolik Marin" userId="604ed39a-e3d1-413f-a79d-a11745306532" providerId="ADAL" clId="{B6838A1A-7F02-426E-9ABD-E57356A5AD30}" dt="2021-11-04T07:22:11.754" v="9" actId="1076"/>
          <ac:picMkLst>
            <pc:docMk/>
            <pc:sldMk cId="1080215706" sldId="259"/>
            <ac:picMk id="24" creationId="{12F94AE5-3342-4F52-B3EE-99023A059829}"/>
          </ac:picMkLst>
        </pc:picChg>
      </pc:sldChg>
      <pc:sldChg chg="modSp mod">
        <pc:chgData name="Smolik Marin" userId="604ed39a-e3d1-413f-a79d-a11745306532" providerId="ADAL" clId="{B6838A1A-7F02-426E-9ABD-E57356A5AD30}" dt="2021-11-08T13:24:03.410" v="595" actId="20577"/>
        <pc:sldMkLst>
          <pc:docMk/>
          <pc:sldMk cId="3776976588" sldId="262"/>
        </pc:sldMkLst>
        <pc:spChg chg="mod">
          <ac:chgData name="Smolik Marin" userId="604ed39a-e3d1-413f-a79d-a11745306532" providerId="ADAL" clId="{B6838A1A-7F02-426E-9ABD-E57356A5AD30}" dt="2021-11-08T13:24:03.410" v="595" actId="20577"/>
          <ac:spMkLst>
            <pc:docMk/>
            <pc:sldMk cId="3776976588" sldId="262"/>
            <ac:spMk id="11" creationId="{AA7615AD-44EE-4D2D-9A41-EDB5EDE41606}"/>
          </ac:spMkLst>
        </pc:spChg>
      </pc:sldChg>
    </pc:docChg>
  </pc:docChgLst>
  <pc:docChgLst>
    <pc:chgData name="Marin Smolik" userId="93f14dafe53342e5" providerId="LiveId" clId="{C74771A5-761D-4623-A926-837732EF723A}"/>
    <pc:docChg chg="addSld modSld">
      <pc:chgData name="Marin Smolik" userId="93f14dafe53342e5" providerId="LiveId" clId="{C74771A5-761D-4623-A926-837732EF723A}" dt="2021-11-03T15:43:34.230" v="4"/>
      <pc:docMkLst>
        <pc:docMk/>
      </pc:docMkLst>
      <pc:sldChg chg="addSp modSp mod">
        <pc:chgData name="Marin Smolik" userId="93f14dafe53342e5" providerId="LiveId" clId="{C74771A5-761D-4623-A926-837732EF723A}" dt="2021-11-03T15:43:24.589" v="3" actId="1076"/>
        <pc:sldMkLst>
          <pc:docMk/>
          <pc:sldMk cId="1870525400" sldId="258"/>
        </pc:sldMkLst>
        <pc:spChg chg="add mod">
          <ac:chgData name="Marin Smolik" userId="93f14dafe53342e5" providerId="LiveId" clId="{C74771A5-761D-4623-A926-837732EF723A}" dt="2021-11-03T15:43:24.589" v="3" actId="1076"/>
          <ac:spMkLst>
            <pc:docMk/>
            <pc:sldMk cId="1870525400" sldId="258"/>
            <ac:spMk id="22" creationId="{E5C9A08C-2AA3-41A0-8F0D-29F539FF508F}"/>
          </ac:spMkLst>
        </pc:spChg>
        <pc:spChg chg="add mod">
          <ac:chgData name="Marin Smolik" userId="93f14dafe53342e5" providerId="LiveId" clId="{C74771A5-761D-4623-A926-837732EF723A}" dt="2021-11-03T15:43:22.152" v="2" actId="1076"/>
          <ac:spMkLst>
            <pc:docMk/>
            <pc:sldMk cId="1870525400" sldId="258"/>
            <ac:spMk id="23" creationId="{05356FFD-6FCC-4E11-B935-8846D6CB1816}"/>
          </ac:spMkLst>
        </pc:spChg>
      </pc:sldChg>
      <pc:sldChg chg="add">
        <pc:chgData name="Marin Smolik" userId="93f14dafe53342e5" providerId="LiveId" clId="{C74771A5-761D-4623-A926-837732EF723A}" dt="2021-11-03T15:43:34.230" v="4"/>
        <pc:sldMkLst>
          <pc:docMk/>
          <pc:sldMk cId="1080215706" sldId="2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67E43-2107-410D-96A1-9F503012C2B0}" type="datetimeFigureOut">
              <a:rPr lang="fr-CH" smtClean="0"/>
              <a:t>26.01.2022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911877-1ECC-4978-B8DC-73A51FC0A19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06635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MS</a:t>
            </a:r>
          </a:p>
          <a:p>
            <a:r>
              <a:rPr lang="fr-FR" dirty="0"/>
              <a:t>20sec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11877-1ECC-4978-B8DC-73A51FC0A195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24980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PP</a:t>
            </a:r>
          </a:p>
          <a:p>
            <a:r>
              <a:rPr lang="fr-FR" dirty="0"/>
              <a:t>1min 30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11877-1ECC-4978-B8DC-73A51FC0A195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364548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PP</a:t>
            </a:r>
          </a:p>
          <a:p>
            <a:r>
              <a:rPr lang="fr-FR" dirty="0"/>
              <a:t>1min 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11877-1ECC-4978-B8DC-73A51FC0A195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12203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PP</a:t>
            </a:r>
          </a:p>
          <a:p>
            <a:r>
              <a:rPr lang="fr-FR" dirty="0"/>
              <a:t>30 sec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11877-1ECC-4978-B8DC-73A51FC0A195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03991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PP</a:t>
            </a:r>
          </a:p>
          <a:p>
            <a:r>
              <a:rPr lang="fr-FR" dirty="0"/>
              <a:t>1min 30</a:t>
            </a:r>
            <a:endParaRPr lang="fr-CH" dirty="0"/>
          </a:p>
          <a:p>
            <a:r>
              <a:rPr lang="fr-CH" dirty="0"/>
              <a:t>FIN PP 9min30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11877-1ECC-4978-B8DC-73A51FC0A195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83845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3 min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11877-1ECC-4978-B8DC-73A51FC0A195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12929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 min</a:t>
            </a:r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11877-1ECC-4978-B8DC-73A51FC0A195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13359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MS</a:t>
            </a:r>
          </a:p>
          <a:p>
            <a:r>
              <a:rPr lang="fr-FR" dirty="0"/>
              <a:t>20sec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11877-1ECC-4978-B8DC-73A51FC0A195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03335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MS</a:t>
            </a:r>
          </a:p>
          <a:p>
            <a:r>
              <a:rPr lang="fr-FR" dirty="0"/>
              <a:t>20sec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11877-1ECC-4978-B8DC-73A51FC0A195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02048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MS</a:t>
            </a:r>
          </a:p>
          <a:p>
            <a:r>
              <a:rPr lang="fr-FR" dirty="0"/>
              <a:t>20sec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11877-1ECC-4978-B8DC-73A51FC0A195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70376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MS</a:t>
            </a:r>
          </a:p>
          <a:p>
            <a:r>
              <a:rPr lang="fr-FR" dirty="0"/>
              <a:t>20sec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11877-1ECC-4978-B8DC-73A51FC0A195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04303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MS</a:t>
            </a:r>
          </a:p>
          <a:p>
            <a:r>
              <a:rPr lang="fr-FR" dirty="0"/>
              <a:t>20sec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11877-1ECC-4978-B8DC-73A51FC0A195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65286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MS</a:t>
            </a:r>
          </a:p>
          <a:p>
            <a:r>
              <a:rPr lang="fr-FR" dirty="0"/>
              <a:t>1min30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11877-1ECC-4978-B8DC-73A51FC0A195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44556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MS</a:t>
            </a:r>
          </a:p>
          <a:p>
            <a:r>
              <a:rPr lang="fr-FR" dirty="0"/>
              <a:t>1min</a:t>
            </a: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11877-1ECC-4978-B8DC-73A51FC0A195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74648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MS</a:t>
            </a:r>
          </a:p>
          <a:p>
            <a:r>
              <a:rPr lang="fr-FR" dirty="0"/>
              <a:t>30 sec</a:t>
            </a:r>
            <a:endParaRPr lang="fr-CH" dirty="0"/>
          </a:p>
          <a:p>
            <a:r>
              <a:rPr lang="fr-CH" dirty="0"/>
              <a:t>FIN MS 5min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911877-1ECC-4978-B8DC-73A51FC0A195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51420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F32E7-86E6-4AEC-96B5-A65451398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6B84231-D1C5-4901-A36D-181372C98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E73EDE-DABA-4EBB-B656-490630166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160-1CE6-4FEC-8488-0938AB683003}" type="datetimeFigureOut">
              <a:rPr lang="fr-CH" smtClean="0"/>
              <a:t>26.01.2022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040576-61A9-4DC9-95C1-34E60C4FE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DA21F7-3012-4B12-85EA-2041E7020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1878E-72FA-48D4-BFDD-052A59174E4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9506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9D8CB1-2E71-4FFD-B547-75ADA7FB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E073DBC-D187-43BC-9113-AE22C59D6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504A68F-B3C3-4C6F-B47A-57AD1ADE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160-1CE6-4FEC-8488-0938AB683003}" type="datetimeFigureOut">
              <a:rPr lang="fr-CH" smtClean="0"/>
              <a:t>26.01.2022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08B210-C321-40F2-B1E5-11B76AC08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F7F75CA-2FC3-4383-8A96-A5212BD35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1878E-72FA-48D4-BFDD-052A59174E4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78903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F9B6A1A-6399-4707-814D-C1E8CEE146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0195151-7F45-413A-B08B-E4A94EEDB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E55053-C6AA-448C-AB47-FF96D9873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160-1CE6-4FEC-8488-0938AB683003}" type="datetimeFigureOut">
              <a:rPr lang="fr-CH" smtClean="0"/>
              <a:t>26.01.2022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49BE13-B3A2-409B-861D-A080748B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A7BA23-FAFD-4089-87BA-C4514DF4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1878E-72FA-48D4-BFDD-052A59174E4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5908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33959-2419-42AA-B07F-70411D5B7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C63F92-BF99-4676-92C1-25F0B3212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1F0FE8-0EDF-4624-8FC2-4AD897593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160-1CE6-4FEC-8488-0938AB683003}" type="datetimeFigureOut">
              <a:rPr lang="fr-CH" smtClean="0"/>
              <a:t>26.01.2022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1796A9-484E-476B-9F6E-16D04083C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767804-8C82-4911-86B9-62B0885D0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1878E-72FA-48D4-BFDD-052A59174E4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38442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B8C8AA-8F1F-4E39-8308-73AB7B63D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EBDD4E-0674-41C6-A428-F5BBD7EA6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C5F3CC8-369B-40A6-A419-9DA34A863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160-1CE6-4FEC-8488-0938AB683003}" type="datetimeFigureOut">
              <a:rPr lang="fr-CH" smtClean="0"/>
              <a:t>26.01.2022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0AC72F-C561-4F94-AF2B-84B865EC3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21C261-D2FA-4462-9E5A-5DD23585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1878E-72FA-48D4-BFDD-052A59174E4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0343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BF4299-BC4E-4A11-B1BB-7AEAB237A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2EFAC1-5278-4AF9-8262-BD1656A01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CBCD75E-DAAF-45B6-81BB-F9C3F0C604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E10F7A7-D2B6-47F7-A352-7FACCCD60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160-1CE6-4FEC-8488-0938AB683003}" type="datetimeFigureOut">
              <a:rPr lang="fr-CH" smtClean="0"/>
              <a:t>26.01.2022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BCA20E4-31B4-416E-92F0-E5EB02AFD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B115CA-2A73-45A8-BEFE-429C1957F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1878E-72FA-48D4-BFDD-052A59174E4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3373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B6831E-9399-4A2B-92C7-6C0E6C2CF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95E1728-AC7E-4764-854C-7AAC749E7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7016BE-F2BA-4DAA-8BF3-75786DA27E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BFA3A6-8DF4-4DCE-9DDA-7E77727DF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B4C05F-6E59-4917-8F86-3B6274BE8F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2C7F0E8-5A18-4AD3-83FF-7455125FD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160-1CE6-4FEC-8488-0938AB683003}" type="datetimeFigureOut">
              <a:rPr lang="fr-CH" smtClean="0"/>
              <a:t>26.01.2022</a:t>
            </a:fld>
            <a:endParaRPr lang="fr-CH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3D7902E-0CA6-47F0-A500-A1F770D7E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1277DE2-E158-47DC-8FB1-CCA79F4F4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1878E-72FA-48D4-BFDD-052A59174E4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44907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356C0C-0B42-4878-8E02-1D39AE28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987933D-B40A-4783-B58C-1F98DB7D2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160-1CE6-4FEC-8488-0938AB683003}" type="datetimeFigureOut">
              <a:rPr lang="fr-CH" smtClean="0"/>
              <a:t>26.01.2022</a:t>
            </a:fld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77CB3B8-D5B7-4106-80F1-AEABBAE8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F5FAAA-BF6E-4B02-993F-3DE489D8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1878E-72FA-48D4-BFDD-052A59174E4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4636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DD96CA1-23A8-4273-BEDA-CD9AE7035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160-1CE6-4FEC-8488-0938AB683003}" type="datetimeFigureOut">
              <a:rPr lang="fr-CH" smtClean="0"/>
              <a:t>26.01.2022</a:t>
            </a:fld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787397F-3390-4A88-A09A-98F2DD8BB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52BA065-91D6-4176-A493-989F814FD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1878E-72FA-48D4-BFDD-052A59174E4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0908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8D1A5F-4FFA-4761-9A0C-309BFB6D9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1B9656-D6BE-4E4B-85CD-ACCDC84D3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EB6D04-8A87-4746-9DD8-E0BE81E12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9AB07E2-8ADB-4AEE-817D-6656804DC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160-1CE6-4FEC-8488-0938AB683003}" type="datetimeFigureOut">
              <a:rPr lang="fr-CH" smtClean="0"/>
              <a:t>26.01.2022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BF6738A-285A-45B0-9E38-DD69578C1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71B4E1-D529-4B62-A947-59C3395AC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1878E-72FA-48D4-BFDD-052A59174E4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92105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E978CE-58DA-423E-B4DE-6D3ACFCB3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B378E9E-2435-4F19-A8E1-5155ECD819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A32A5B-EFED-4BAB-AEAD-FF5492438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C55DEB8-5E33-495F-9D40-6C84A5765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55160-1CE6-4FEC-8488-0938AB683003}" type="datetimeFigureOut">
              <a:rPr lang="fr-CH" smtClean="0"/>
              <a:t>26.01.2022</a:t>
            </a:fld>
            <a:endParaRPr lang="fr-CH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5BD36C7-39F7-43F1-8882-592AC8A99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60B4623-E573-40BD-AD00-9B778E67D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51878E-72FA-48D4-BFDD-052A59174E4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75286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01BF4C5-2B4F-446F-8A82-E541755DD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050BAB-0AD3-4C12-9F57-C9FF19177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17512A3-D7D4-4318-8C02-0C4EE134F5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55160-1CE6-4FEC-8488-0938AB683003}" type="datetimeFigureOut">
              <a:rPr lang="fr-CH" smtClean="0"/>
              <a:t>26.01.2022</a:t>
            </a:fld>
            <a:endParaRPr lang="fr-CH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1F1260-D4D9-460C-956D-402C673AA5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11AE8A-DE44-4E5F-A848-EBF17A9F9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1878E-72FA-48D4-BFDD-052A59174E43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3902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500/BNR_P1_VF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sv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158E32-58A3-4BEB-B013-5F6E2F759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4935"/>
          </a:xfrm>
        </p:spPr>
        <p:txBody>
          <a:bodyPr/>
          <a:lstStyle/>
          <a:p>
            <a:r>
              <a:rPr lang="fr-FR" dirty="0"/>
              <a:t>Plan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C959A2-9CFD-4A31-BC1F-7A4CC4C42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Idée de base (maquette) slide objectifs – fin maquette</a:t>
            </a:r>
          </a:p>
          <a:p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Planification</a:t>
            </a:r>
            <a:r>
              <a:rPr lang="fr-FR" dirty="0"/>
              <a:t> </a:t>
            </a:r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(feuille de route et gant)</a:t>
            </a:r>
          </a:p>
          <a:p>
            <a:r>
              <a:rPr lang="fr-FR" dirty="0">
                <a:solidFill>
                  <a:srgbClr val="00B0F0"/>
                </a:solidFill>
              </a:rPr>
              <a:t>Organisation du site web</a:t>
            </a:r>
          </a:p>
          <a:p>
            <a:pPr lvl="1"/>
            <a:r>
              <a:rPr lang="fr-FR" dirty="0">
                <a:solidFill>
                  <a:srgbClr val="00B0F0"/>
                </a:solidFill>
              </a:rPr>
              <a:t>Explication des fichiers</a:t>
            </a:r>
          </a:p>
          <a:p>
            <a:pPr lvl="1"/>
            <a:r>
              <a:rPr lang="fr-FR" dirty="0">
                <a:solidFill>
                  <a:srgbClr val="00B0F0"/>
                </a:solidFill>
              </a:rPr>
              <a:t>Processus</a:t>
            </a:r>
          </a:p>
          <a:p>
            <a:r>
              <a:rPr lang="fr-FR" dirty="0">
                <a:solidFill>
                  <a:srgbClr val="00B0F0"/>
                </a:solidFill>
              </a:rPr>
              <a:t>Bilan du </a:t>
            </a:r>
            <a:r>
              <a:rPr lang="fr-FR">
                <a:solidFill>
                  <a:srgbClr val="00B0F0"/>
                </a:solidFill>
              </a:rPr>
              <a:t>jeu</a:t>
            </a:r>
            <a:endParaRPr lang="fr-FR" dirty="0">
              <a:solidFill>
                <a:srgbClr val="00B0F0"/>
              </a:solidFill>
            </a:endParaRPr>
          </a:p>
          <a:p>
            <a:pPr lvl="1"/>
            <a:r>
              <a:rPr lang="fr-FR" dirty="0">
                <a:solidFill>
                  <a:srgbClr val="00B0F0"/>
                </a:solidFill>
              </a:rPr>
              <a:t>Retour sur objectifs</a:t>
            </a:r>
          </a:p>
          <a:p>
            <a:pPr lvl="1"/>
            <a:r>
              <a:rPr lang="fr-FR" dirty="0">
                <a:solidFill>
                  <a:srgbClr val="00B0F0"/>
                </a:solidFill>
              </a:rPr>
              <a:t>Points forts du jeu / Points faible du jeu</a:t>
            </a:r>
          </a:p>
          <a:p>
            <a:pPr lvl="1"/>
            <a:r>
              <a:rPr lang="fr-FR" dirty="0">
                <a:solidFill>
                  <a:srgbClr val="00B0F0"/>
                </a:solidFill>
              </a:rPr>
              <a:t>Démo du jeu</a:t>
            </a:r>
          </a:p>
          <a:p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Conclusion </a:t>
            </a:r>
          </a:p>
          <a:p>
            <a:pPr lvl="1"/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Difficultés rencontrées + plaisir</a:t>
            </a:r>
          </a:p>
          <a:p>
            <a:pPr lvl="1"/>
            <a:endParaRPr lang="fr-FR" dirty="0"/>
          </a:p>
          <a:p>
            <a:endParaRPr lang="fr-FR" dirty="0"/>
          </a:p>
          <a:p>
            <a:endParaRPr lang="fr-CH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A93CABD-5B17-451F-9B59-251C94621FF6}"/>
              </a:ext>
            </a:extLst>
          </p:cNvPr>
          <p:cNvSpPr txBox="1"/>
          <p:nvPr/>
        </p:nvSpPr>
        <p:spPr>
          <a:xfrm>
            <a:off x="8942716" y="366196"/>
            <a:ext cx="1878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15 mins</a:t>
            </a:r>
            <a:endParaRPr lang="fr-CH" sz="2800" dirty="0">
              <a:solidFill>
                <a:srgbClr val="FF0000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419875A-E2A1-4B17-A36E-EB9703F2379C}"/>
              </a:ext>
            </a:extLst>
          </p:cNvPr>
          <p:cNvSpPr txBox="1"/>
          <p:nvPr/>
        </p:nvSpPr>
        <p:spPr>
          <a:xfrm>
            <a:off x="4528149" y="372900"/>
            <a:ext cx="18784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dirty="0">
                <a:solidFill>
                  <a:srgbClr val="FF0000"/>
                </a:solidFill>
              </a:rPr>
              <a:t>Provisoire</a:t>
            </a:r>
            <a:endParaRPr lang="fr-CH" sz="2800" dirty="0">
              <a:solidFill>
                <a:srgbClr val="FF000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BDF1706-648B-48C1-AF55-E015EE632A20}"/>
              </a:ext>
            </a:extLst>
          </p:cNvPr>
          <p:cNvSpPr txBox="1"/>
          <p:nvPr/>
        </p:nvSpPr>
        <p:spPr>
          <a:xfrm>
            <a:off x="10151134" y="1340114"/>
            <a:ext cx="1202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Marin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2F14F47-5559-4B73-BDAE-62CDC2E5E460}"/>
              </a:ext>
            </a:extLst>
          </p:cNvPr>
          <p:cNvSpPr txBox="1"/>
          <p:nvPr/>
        </p:nvSpPr>
        <p:spPr>
          <a:xfrm>
            <a:off x="10151134" y="1673860"/>
            <a:ext cx="1202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Pierre</a:t>
            </a:r>
          </a:p>
        </p:txBody>
      </p:sp>
    </p:spTree>
    <p:extLst>
      <p:ext uri="{BB962C8B-B14F-4D97-AF65-F5344CB8AC3E}">
        <p14:creationId xmlns:p14="http://schemas.microsoft.com/office/powerpoint/2010/main" val="1263237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D27DDF-55B7-4D70-A883-2506EAA4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"/>
            <a:ext cx="10515600" cy="715328"/>
          </a:xfrm>
        </p:spPr>
        <p:txBody>
          <a:bodyPr/>
          <a:lstStyle/>
          <a:p>
            <a:r>
              <a:rPr lang="fr-FR" dirty="0"/>
              <a:t>Planches – 3 pages web</a:t>
            </a:r>
            <a:endParaRPr lang="fr-CH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0819D34-A7FF-4690-A46B-3CEF7B1B6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19" y="776288"/>
            <a:ext cx="5509648" cy="30870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85D8DC8-8D79-410D-81B5-108AE07E4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285" y="2125073"/>
            <a:ext cx="5509648" cy="31096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30649F4-9AEE-41E5-8BE1-4004798E2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343029"/>
            <a:ext cx="5509648" cy="3114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80E1660-61A8-4E1B-8184-36CB6B97CC23}"/>
              </a:ext>
            </a:extLst>
          </p:cNvPr>
          <p:cNvSpPr txBox="1"/>
          <p:nvPr/>
        </p:nvSpPr>
        <p:spPr>
          <a:xfrm>
            <a:off x="5939823" y="776288"/>
            <a:ext cx="2911001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PLANCHE 1 – ACCUEIL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F8DFE3E-8AB2-4FB3-A85A-08C06B64B97A}"/>
              </a:ext>
            </a:extLst>
          </p:cNvPr>
          <p:cNvSpPr txBox="1"/>
          <p:nvPr/>
        </p:nvSpPr>
        <p:spPr>
          <a:xfrm>
            <a:off x="7623141" y="1618738"/>
            <a:ext cx="428244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PLANCHE 2 – MODE PLACEMENT</a:t>
            </a:r>
            <a:endParaRPr lang="fr-CH" sz="2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5249DDA-F3F0-41DE-B79C-D3874BDB8B4D}"/>
              </a:ext>
            </a:extLst>
          </p:cNvPr>
          <p:cNvSpPr txBox="1"/>
          <p:nvPr/>
        </p:nvSpPr>
        <p:spPr>
          <a:xfrm>
            <a:off x="2676666" y="5996316"/>
            <a:ext cx="326936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PLANCHE 3 – MODE JEU</a:t>
            </a:r>
            <a:endParaRPr lang="fr-CH" sz="2400" dirty="0"/>
          </a:p>
        </p:txBody>
      </p:sp>
    </p:spTree>
    <p:extLst>
      <p:ext uri="{BB962C8B-B14F-4D97-AF65-F5344CB8AC3E}">
        <p14:creationId xmlns:p14="http://schemas.microsoft.com/office/powerpoint/2010/main" val="378398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08A99F-D647-4183-87A8-DEE315A3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Feuille de route</a:t>
            </a:r>
            <a:endParaRPr lang="fr-CH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CBAD69E-58E9-406D-A595-1CEDFC3CB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9887" y="2065020"/>
            <a:ext cx="11716229" cy="3893820"/>
          </a:xfrm>
          <a:ln>
            <a:solidFill>
              <a:schemeClr val="bg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FB69D55-7E47-4A55-A19B-AAFE4E65497E}"/>
              </a:ext>
            </a:extLst>
          </p:cNvPr>
          <p:cNvSpPr txBox="1"/>
          <p:nvPr/>
        </p:nvSpPr>
        <p:spPr>
          <a:xfrm>
            <a:off x="7185661" y="608748"/>
            <a:ext cx="450341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Phase 1 : Mise en place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BB561BC-914F-4044-B51E-E80115B923BE}"/>
              </a:ext>
            </a:extLst>
          </p:cNvPr>
          <p:cNvSpPr txBox="1"/>
          <p:nvPr/>
        </p:nvSpPr>
        <p:spPr>
          <a:xfrm>
            <a:off x="7185661" y="1999681"/>
            <a:ext cx="4503419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Phase 4 : Cosmétique + bonus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009EB26-815F-4274-A5E5-BDE71112E481}"/>
              </a:ext>
            </a:extLst>
          </p:cNvPr>
          <p:cNvSpPr txBox="1"/>
          <p:nvPr/>
        </p:nvSpPr>
        <p:spPr>
          <a:xfrm>
            <a:off x="7185661" y="1068867"/>
            <a:ext cx="4503419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Phase 2 : Afficher les cartes online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D58A80C-F37C-4F04-907B-8BF019180E6B}"/>
              </a:ext>
            </a:extLst>
          </p:cNvPr>
          <p:cNvSpPr txBox="1"/>
          <p:nvPr/>
        </p:nvSpPr>
        <p:spPr>
          <a:xfrm>
            <a:off x="7185661" y="1530532"/>
            <a:ext cx="4503419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Phase 3 : Infos utilisateur + Accueil</a:t>
            </a:r>
          </a:p>
        </p:txBody>
      </p:sp>
    </p:spTree>
    <p:extLst>
      <p:ext uri="{BB962C8B-B14F-4D97-AF65-F5344CB8AC3E}">
        <p14:creationId xmlns:p14="http://schemas.microsoft.com/office/powerpoint/2010/main" val="3587377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076082-AD79-48FD-A743-881DE071F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" y="-122555"/>
            <a:ext cx="10515600" cy="1325563"/>
          </a:xfrm>
        </p:spPr>
        <p:txBody>
          <a:bodyPr/>
          <a:lstStyle/>
          <a:p>
            <a:r>
              <a:rPr lang="fr-FR" dirty="0"/>
              <a:t>GANTT</a:t>
            </a:r>
            <a:endParaRPr lang="fr-CH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D9AA5D8-0CAE-493F-AC0D-D2B101100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5580" y="130452"/>
            <a:ext cx="9113520" cy="645708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6752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5F53346-7C8A-4DB2-960D-8942A6262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364" y="609600"/>
            <a:ext cx="11929271" cy="525494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7628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843744-9BEF-4581-8C87-69699271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95" y="203132"/>
            <a:ext cx="3613030" cy="704550"/>
          </a:xfrm>
        </p:spPr>
        <p:txBody>
          <a:bodyPr/>
          <a:lstStyle/>
          <a:p>
            <a:r>
              <a:rPr lang="fr-FR" dirty="0">
                <a:solidFill>
                  <a:srgbClr val="00B0F0"/>
                </a:solidFill>
              </a:rPr>
              <a:t>Bilan du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17EF99-C2FD-4AB2-812E-4AC53121B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3317" y="2154334"/>
            <a:ext cx="9143998" cy="51667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fr-FR" sz="2800" b="1" dirty="0"/>
              <a:t>Points forts du jeu    			 Points faibles du jeu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529BB47-6F96-47AC-92AA-11DF10DAD0BE}"/>
              </a:ext>
            </a:extLst>
          </p:cNvPr>
          <p:cNvSpPr txBox="1"/>
          <p:nvPr/>
        </p:nvSpPr>
        <p:spPr>
          <a:xfrm>
            <a:off x="6536154" y="2775396"/>
            <a:ext cx="45449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 fonctionnalités trop nombreuses</a:t>
            </a:r>
          </a:p>
          <a:p>
            <a:r>
              <a:rPr lang="fr-FR" dirty="0">
                <a:sym typeface="Wingdings" panose="05000000000000000000" pitchFamily="2" charset="2"/>
              </a:rPr>
              <a:t>	</a:t>
            </a:r>
            <a:r>
              <a:rPr lang="fr-FR" dirty="0"/>
              <a:t>  projet revu à la baisse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Les départements sont stockés en local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Utilisation de tableau de valeurs «string»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Bugs de triche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C9CD527-E92A-41D5-AAEF-73904B7529AF}"/>
              </a:ext>
            </a:extLst>
          </p:cNvPr>
          <p:cNvSpPr txBox="1"/>
          <p:nvPr/>
        </p:nvSpPr>
        <p:spPr>
          <a:xfrm>
            <a:off x="1082841" y="2858884"/>
            <a:ext cx="508534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ysClr val="windowText" lastClr="000000"/>
                </a:solidFill>
              </a:rPr>
              <a:t>Un jeux fonctionnel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ysClr val="windowText" lastClr="000000"/>
                </a:solidFill>
              </a:rPr>
              <a:t>Utilisation de serveurs et d’une base de donnée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ysClr val="windowText" lastClr="000000"/>
                </a:solidFill>
              </a:rPr>
              <a:t>Des fonctions Javascript variées et complexes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ysClr val="windowText" lastClr="000000"/>
                </a:solidFill>
              </a:rPr>
              <a:t>Des possibilités de développement ludiques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>
                <a:solidFill>
                  <a:sysClr val="windowText" lastClr="000000"/>
                </a:solidFill>
              </a:rPr>
              <a:t>Un code commenté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B0F0"/>
              </a:solidFill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EA2F386-0DB5-48D7-9438-DB873D3461FD}"/>
              </a:ext>
            </a:extLst>
          </p:cNvPr>
          <p:cNvCxnSpPr>
            <a:cxnSpLocks/>
          </p:cNvCxnSpPr>
          <p:nvPr/>
        </p:nvCxnSpPr>
        <p:spPr>
          <a:xfrm>
            <a:off x="6096000" y="1272669"/>
            <a:ext cx="0" cy="4312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e la date 3">
            <a:extLst>
              <a:ext uri="{FF2B5EF4-FFF2-40B4-BE49-F238E27FC236}">
                <a16:creationId xmlns:a16="http://schemas.microsoft.com/office/drawing/2014/main" id="{9F3BA89A-E040-4D5F-B97A-4CA131126965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CD954-CEEC-469D-99A7-7CB8A68FBE29}" type="datetime1">
              <a:rPr lang="fr-CH" smtClean="0"/>
              <a:pPr/>
              <a:t>26.01.2022</a:t>
            </a:fld>
            <a:endParaRPr lang="de-DE" dirty="0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46621336-22A7-406B-9ADE-341E8871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SIG3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A9D18294-9C00-481D-98DB-BB90038C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14</a:t>
            </a:fld>
            <a:endParaRPr lang="de-DE"/>
          </a:p>
        </p:txBody>
      </p:sp>
      <p:sp>
        <p:nvSpPr>
          <p:cNvPr id="4" name="Accolade fermante 3">
            <a:extLst>
              <a:ext uri="{FF2B5EF4-FFF2-40B4-BE49-F238E27FC236}">
                <a16:creationId xmlns:a16="http://schemas.microsoft.com/office/drawing/2014/main" id="{4E3257B3-A375-402E-BCC1-454A6D716634}"/>
              </a:ext>
            </a:extLst>
          </p:cNvPr>
          <p:cNvSpPr/>
          <p:nvPr/>
        </p:nvSpPr>
        <p:spPr>
          <a:xfrm>
            <a:off x="10817191" y="2859633"/>
            <a:ext cx="291968" cy="1393840"/>
          </a:xfrm>
          <a:prstGeom prst="rightBrace">
            <a:avLst>
              <a:gd name="adj1" fmla="val 8333"/>
              <a:gd name="adj2" fmla="val 50547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80EC590-E49F-4BC0-AAF1-32F27FAFC586}"/>
              </a:ext>
            </a:extLst>
          </p:cNvPr>
          <p:cNvSpPr txBox="1"/>
          <p:nvPr/>
        </p:nvSpPr>
        <p:spPr>
          <a:xfrm>
            <a:off x="7756958" y="5385275"/>
            <a:ext cx="31717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Perspective et améliorations</a:t>
            </a:r>
            <a:endParaRPr lang="fr-CH" sz="2000" dirty="0">
              <a:solidFill>
                <a:srgbClr val="FF0000"/>
              </a:solidFill>
            </a:endParaRP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08F50B8A-5A8B-4723-8014-06019D729841}"/>
              </a:ext>
            </a:extLst>
          </p:cNvPr>
          <p:cNvCxnSpPr>
            <a:cxnSpLocks/>
          </p:cNvCxnSpPr>
          <p:nvPr/>
        </p:nvCxnSpPr>
        <p:spPr>
          <a:xfrm>
            <a:off x="11353800" y="3564177"/>
            <a:ext cx="952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CD347C8-6143-44A6-A099-24915D0CCAEC}"/>
              </a:ext>
            </a:extLst>
          </p:cNvPr>
          <p:cNvCxnSpPr>
            <a:cxnSpLocks/>
          </p:cNvCxnSpPr>
          <p:nvPr/>
        </p:nvCxnSpPr>
        <p:spPr>
          <a:xfrm>
            <a:off x="11449049" y="3564177"/>
            <a:ext cx="0" cy="144216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1200A049-20F9-4B33-9B57-7FE8EF04A245}"/>
              </a:ext>
            </a:extLst>
          </p:cNvPr>
          <p:cNvCxnSpPr>
            <a:cxnSpLocks/>
          </p:cNvCxnSpPr>
          <p:nvPr/>
        </p:nvCxnSpPr>
        <p:spPr>
          <a:xfrm>
            <a:off x="9144000" y="5006340"/>
            <a:ext cx="230504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30889F7-D3E6-4E86-8A41-1E380865E990}"/>
              </a:ext>
            </a:extLst>
          </p:cNvPr>
          <p:cNvCxnSpPr>
            <a:cxnSpLocks/>
          </p:cNvCxnSpPr>
          <p:nvPr/>
        </p:nvCxnSpPr>
        <p:spPr>
          <a:xfrm>
            <a:off x="9144000" y="5006340"/>
            <a:ext cx="0" cy="2819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839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F9AD6-CE0E-497E-9541-10A1E6F32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65" y="26313"/>
            <a:ext cx="7153526" cy="1325563"/>
          </a:xfrm>
        </p:spPr>
        <p:txBody>
          <a:bodyPr/>
          <a:lstStyle/>
          <a:p>
            <a:r>
              <a:rPr lang="fr-FR" dirty="0">
                <a:solidFill>
                  <a:srgbClr val="00B0F0"/>
                </a:solidFill>
              </a:rPr>
              <a:t>Retour sur les objectifs initiaux</a:t>
            </a:r>
            <a:endParaRPr lang="fr-CH" dirty="0">
              <a:solidFill>
                <a:srgbClr val="00B0F0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D4F149-28AC-4AD4-9332-EFFEDF0E2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314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fr-FR" dirty="0"/>
              <a:t>Implémenter un jeu type « Bataille navale »</a:t>
            </a:r>
          </a:p>
          <a:p>
            <a:r>
              <a:rPr lang="fr-FR" dirty="0"/>
              <a:t>Carte d’une zone existante qui remplace le cadrillage classique</a:t>
            </a:r>
          </a:p>
          <a:p>
            <a:r>
              <a:rPr lang="fr-FR" dirty="0"/>
              <a:t>Choix du pays</a:t>
            </a:r>
          </a:p>
          <a:p>
            <a:r>
              <a:rPr lang="fr-FR" dirty="0"/>
              <a:t>1 joueur VS 1 IA</a:t>
            </a:r>
          </a:p>
          <a:p>
            <a:r>
              <a:rPr lang="fr-FR" dirty="0"/>
              <a:t>Bateaux remplacés par des « bases »  sous forme de zones voisines sur la carte</a:t>
            </a:r>
          </a:p>
          <a:p>
            <a:r>
              <a:rPr lang="fr-FR" dirty="0"/>
              <a:t>Bases placées par le joueur manuellement et par l’IA de manière aléatoire</a:t>
            </a:r>
          </a:p>
          <a:p>
            <a:r>
              <a:rPr lang="fr-FR" dirty="0"/>
              <a:t>Règles classique du tour par tour</a:t>
            </a:r>
          </a:p>
          <a:p>
            <a:r>
              <a:rPr lang="fr-FR" dirty="0"/>
              <a:t>Pas de bases côte à côte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F3D3587-2736-4CEC-8125-0AB84E231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91" y="1505315"/>
            <a:ext cx="368909" cy="33063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E62FA8C-66B9-4E19-A250-61E090D3A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91" y="2387631"/>
            <a:ext cx="331759" cy="33175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2FAB0C2-0544-4577-9E39-CE5168BF3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91" y="1946473"/>
            <a:ext cx="368909" cy="33063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5D2DEE9-759E-4E61-9B22-55F8EB576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91" y="2862194"/>
            <a:ext cx="368909" cy="33063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B82AA14-0DEE-4D72-9B5B-19CC50AE9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91" y="4219073"/>
            <a:ext cx="368909" cy="33063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F50D2A8D-D701-4759-BF83-F29093A34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38" y="3580321"/>
            <a:ext cx="368909" cy="33063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468DE73-F05B-42A8-9488-3E653E48B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91" y="4641379"/>
            <a:ext cx="368909" cy="33063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3409FAF-5E90-4A8E-9F23-181161046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7" y="5114145"/>
            <a:ext cx="331759" cy="33175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FA92C22C-6411-4149-8657-37AC11F8B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28" y="5874937"/>
            <a:ext cx="368909" cy="33063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BF58864-D7D3-48AA-911D-6BBBACE9D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353" y="5848877"/>
            <a:ext cx="331759" cy="33175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07720F7-1B9B-4F2E-9347-8B9348C44E37}"/>
              </a:ext>
            </a:extLst>
          </p:cNvPr>
          <p:cNvSpPr txBox="1"/>
          <p:nvPr/>
        </p:nvSpPr>
        <p:spPr>
          <a:xfrm>
            <a:off x="4038600" y="5809420"/>
            <a:ext cx="1515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/>
              <a:t>: Réalisé</a:t>
            </a:r>
            <a:endParaRPr lang="fr-CH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30B9B33-61DA-43E5-A572-14912F8CF741}"/>
              </a:ext>
            </a:extLst>
          </p:cNvPr>
          <p:cNvSpPr txBox="1"/>
          <p:nvPr/>
        </p:nvSpPr>
        <p:spPr>
          <a:xfrm>
            <a:off x="6732365" y="5783923"/>
            <a:ext cx="2053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400" dirty="0"/>
              <a:t>: Non réalisé</a:t>
            </a:r>
            <a:endParaRPr lang="fr-CH" dirty="0"/>
          </a:p>
        </p:txBody>
      </p:sp>
      <p:sp>
        <p:nvSpPr>
          <p:cNvPr id="27" name="Espace réservé de la date 3">
            <a:extLst>
              <a:ext uri="{FF2B5EF4-FFF2-40B4-BE49-F238E27FC236}">
                <a16:creationId xmlns:a16="http://schemas.microsoft.com/office/drawing/2014/main" id="{DD62C079-99AC-40EB-A14D-473B4A906BFF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CD954-CEEC-469D-99A7-7CB8A68FBE29}" type="datetime1">
              <a:rPr lang="fr-CH" smtClean="0"/>
              <a:pPr/>
              <a:t>26.01.2022</a:t>
            </a:fld>
            <a:endParaRPr lang="de-DE" dirty="0"/>
          </a:p>
        </p:txBody>
      </p:sp>
      <p:sp>
        <p:nvSpPr>
          <p:cNvPr id="28" name="Espace réservé du pied de page 4">
            <a:extLst>
              <a:ext uri="{FF2B5EF4-FFF2-40B4-BE49-F238E27FC236}">
                <a16:creationId xmlns:a16="http://schemas.microsoft.com/office/drawing/2014/main" id="{37EA8CA2-C4C8-4F92-AAD7-2F55D17E5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SIG3</a:t>
            </a:r>
          </a:p>
        </p:txBody>
      </p:sp>
      <p:sp>
        <p:nvSpPr>
          <p:cNvPr id="29" name="Espace réservé du numéro de diapositive 5">
            <a:extLst>
              <a:ext uri="{FF2B5EF4-FFF2-40B4-BE49-F238E27FC236}">
                <a16:creationId xmlns:a16="http://schemas.microsoft.com/office/drawing/2014/main" id="{8A26D5E5-DD16-4120-9FBA-70D98E0A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777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4B20CE-EE64-4A92-B759-9AD8156B7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849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Organisation du site web - Les fichiers</a:t>
            </a: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AC8B54-0C68-451C-9B52-1AACBAD9E432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CD954-CEEC-469D-99A7-7CB8A68FBE29}" type="datetime1">
              <a:rPr lang="fr-CH" smtClean="0"/>
              <a:pPr/>
              <a:t>26.01.2022</a:t>
            </a:fld>
            <a:endParaRPr lang="de-DE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7FCBBD-625A-407D-8BD5-DE24C8A1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SIG3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0DE36B-67AE-4041-9D13-09A780B5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16</a:t>
            </a:fld>
            <a:endParaRPr lang="de-DE"/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DD5CDF14-F3B3-45F1-88A0-13AEDFE9B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HTML : planche 2 et planche 3</a:t>
            </a:r>
          </a:p>
          <a:p>
            <a:r>
              <a:rPr lang="fr-FR" dirty="0"/>
              <a:t>Javascript : symbologie </a:t>
            </a:r>
            <a:r>
              <a:rPr lang="fr-FR"/>
              <a:t>&amp;</a:t>
            </a:r>
            <a:r>
              <a:rPr lang="fr-FR" dirty="0"/>
              <a:t> script</a:t>
            </a:r>
          </a:p>
          <a:p>
            <a:r>
              <a:rPr lang="fr-FR" dirty="0"/>
              <a:t>Python</a:t>
            </a:r>
            <a:r>
              <a:rPr lang="fr-CH" dirty="0"/>
              <a:t> : serveur1 et serveur2</a:t>
            </a:r>
          </a:p>
          <a:p>
            <a:r>
              <a:rPr lang="fr-CH" dirty="0" err="1"/>
              <a:t>GeoJSON</a:t>
            </a:r>
            <a:r>
              <a:rPr lang="fr-CH" dirty="0"/>
              <a:t> : départements</a:t>
            </a:r>
          </a:p>
          <a:p>
            <a:r>
              <a:rPr lang="fr-CH" dirty="0"/>
              <a:t>Base de donnée PostgreSQL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5316FA0-0F09-4F86-9D5F-77B26A1DF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362" y="1371974"/>
            <a:ext cx="1174085" cy="123741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4A1EB2E-4A81-4DF8-9C55-E8ED5006E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968" y="1990683"/>
            <a:ext cx="1174085" cy="11373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FE1126-0852-4235-B861-2A7881F91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157" y="2721602"/>
            <a:ext cx="1174085" cy="117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D3BAA51-BD2C-40FA-98EE-E51062EEF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6757" y="3587839"/>
            <a:ext cx="1174085" cy="826909"/>
          </a:xfrm>
          <a:prstGeom prst="rect">
            <a:avLst/>
          </a:prstGeom>
        </p:spPr>
      </p:pic>
      <p:pic>
        <p:nvPicPr>
          <p:cNvPr id="1028" name="Picture 4" descr="PostgreSQL — Wikipédia">
            <a:extLst>
              <a:ext uri="{FF2B5EF4-FFF2-40B4-BE49-F238E27FC236}">
                <a16:creationId xmlns:a16="http://schemas.microsoft.com/office/drawing/2014/main" id="{A7E57E6A-1590-4277-9132-44C3AA8B2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050" y="3616241"/>
            <a:ext cx="1174085" cy="121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311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4B20CE-EE64-4A92-B759-9AD8156B7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72" y="190273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00B0F0"/>
                </a:solidFill>
              </a:rPr>
              <a:t>Organisation du site web - Processus</a:t>
            </a: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AC8B54-0C68-451C-9B52-1AACBAD9E432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CD954-CEEC-469D-99A7-7CB8A68FBE29}" type="datetime1">
              <a:rPr lang="fr-CH" smtClean="0"/>
              <a:pPr/>
              <a:t>26.01.2022</a:t>
            </a:fld>
            <a:endParaRPr lang="de-D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7FCBBD-625A-407D-8BD5-DE24C8A17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SIG3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0DE36B-67AE-4041-9D13-09A780B5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17</a:t>
            </a:fld>
            <a:endParaRPr lang="de-DE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9F75E69-E0B1-4929-9D64-E012213BD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563" y="1278092"/>
            <a:ext cx="5753957" cy="449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50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763F93-43E9-4F03-AD10-1125C07F7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08947" cy="1325563"/>
          </a:xfrm>
        </p:spPr>
        <p:txBody>
          <a:bodyPr/>
          <a:lstStyle/>
          <a:p>
            <a:pPr lvl="1"/>
            <a:r>
              <a:rPr lang="fr-FR" sz="4400" kern="1200" dirty="0">
                <a:solidFill>
                  <a:srgbClr val="00B0F0"/>
                </a:solidFill>
                <a:latin typeface="+mj-lt"/>
                <a:ea typeface="+mj-ea"/>
                <a:cs typeface="+mj-cs"/>
              </a:rPr>
              <a:t>Démo du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FFBE69-93DC-458D-BF15-0D8CF4BEE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916" y="2175334"/>
            <a:ext cx="10515600" cy="2507331"/>
          </a:xfrm>
        </p:spPr>
        <p:txBody>
          <a:bodyPr/>
          <a:lstStyle/>
          <a:p>
            <a:pPr marL="0" indent="0">
              <a:buNone/>
            </a:pPr>
            <a:r>
              <a:rPr lang="fr-CH" dirty="0">
                <a:hlinkClick r:id="rId3"/>
              </a:rPr>
              <a:t>http://127.0.0.1:5500/BNR_P1_VF.html</a:t>
            </a:r>
            <a:endParaRPr lang="fr-CH" dirty="0"/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A73B66-8BFA-4C25-9322-3A46D6BD1A0E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CD954-CEEC-469D-99A7-7CB8A68FBE29}" type="datetime1">
              <a:rPr lang="fr-CH" smtClean="0"/>
              <a:pPr/>
              <a:t>26.01.2022</a:t>
            </a:fld>
            <a:endParaRPr lang="de-D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79D3AA-6BD0-4C2D-B1A0-D9EF5AE13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SIG3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FFFD1F-F3AA-4D60-99D9-6E4902BB8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282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843744-9BEF-4581-8C87-69699271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95" y="203132"/>
            <a:ext cx="3613030" cy="704550"/>
          </a:xfrm>
        </p:spPr>
        <p:txBody>
          <a:bodyPr/>
          <a:lstStyle/>
          <a:p>
            <a:r>
              <a:rPr lang="fr-FR" dirty="0">
                <a:solidFill>
                  <a:srgbClr val="00B0F0"/>
                </a:solidFill>
              </a:rPr>
              <a:t>Bilan du travail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17EF99-C2FD-4AB2-812E-4AC53121B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6886" y="1328529"/>
            <a:ext cx="9115121" cy="520286"/>
          </a:xfrm>
        </p:spPr>
        <p:txBody>
          <a:bodyPr>
            <a:normAutofit fontScale="85000" lnSpcReduction="10000"/>
          </a:bodyPr>
          <a:lstStyle/>
          <a:p>
            <a:pPr marL="457200" lvl="1" indent="0">
              <a:buNone/>
            </a:pPr>
            <a:r>
              <a:rPr lang="fr-FR" sz="2800" b="1" dirty="0"/>
              <a:t>Points faibles du projet    			 Points forts du projet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529BB47-6F96-47AC-92AA-11DF10DAD0BE}"/>
              </a:ext>
            </a:extLst>
          </p:cNvPr>
          <p:cNvSpPr txBox="1"/>
          <p:nvPr/>
        </p:nvSpPr>
        <p:spPr>
          <a:xfrm>
            <a:off x="600174" y="1978924"/>
            <a:ext cx="557202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Beaucoup d’heures de travail par rapport au prévisionnel 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Général</a:t>
            </a:r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Projet très ambitieux (temps et connaissances)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Différents langages rencontrés en même temps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Non autorisé à utiliser les postes de l’écoles à distance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Obliger d’installer des logiciels sur nos postes personnels 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Divers problèmes d’installation 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Dépendance des professeurs</a:t>
            </a:r>
            <a:endParaRPr lang="fr-FR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Machine virtuelle</a:t>
            </a:r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PG Admin</a:t>
            </a:r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Technique</a:t>
            </a:r>
            <a:endParaRPr lang="fr-F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C9CD527-E92A-41D5-AAEF-73904B7529AF}"/>
              </a:ext>
            </a:extLst>
          </p:cNvPr>
          <p:cNvSpPr txBox="1"/>
          <p:nvPr/>
        </p:nvSpPr>
        <p:spPr>
          <a:xfrm>
            <a:off x="6776788" y="1978924"/>
            <a:ext cx="44873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Travailler ensemble (autres projets)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Bonne coordination 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Savoir dire STOP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Beaucoup travaillé depuis le début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Fierté </a:t>
            </a:r>
          </a:p>
          <a:p>
            <a:pPr marL="285750" indent="-285750" algn="l" rtl="0" fontAlgn="base">
              <a:buFont typeface="Arial" panose="020B0604020202020204" pitchFamily="34" charset="0"/>
              <a:buChar char="•"/>
            </a:pPr>
            <a:endParaRPr lang="fr-CH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EA2F386-0DB5-48D7-9438-DB873D3461FD}"/>
              </a:ext>
            </a:extLst>
          </p:cNvPr>
          <p:cNvCxnSpPr>
            <a:cxnSpLocks/>
          </p:cNvCxnSpPr>
          <p:nvPr/>
        </p:nvCxnSpPr>
        <p:spPr>
          <a:xfrm>
            <a:off x="6096000" y="1272669"/>
            <a:ext cx="0" cy="4312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e la date 3">
            <a:extLst>
              <a:ext uri="{FF2B5EF4-FFF2-40B4-BE49-F238E27FC236}">
                <a16:creationId xmlns:a16="http://schemas.microsoft.com/office/drawing/2014/main" id="{9F3BA89A-E040-4D5F-B97A-4CA131126965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CD954-CEEC-469D-99A7-7CB8A68FBE29}" type="datetime1">
              <a:rPr lang="fr-CH" smtClean="0"/>
              <a:pPr/>
              <a:t>26.01.2022</a:t>
            </a:fld>
            <a:endParaRPr lang="de-DE" dirty="0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46621336-22A7-406B-9ADE-341E8871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SIG3</a:t>
            </a: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A9D18294-9C00-481D-98DB-BB90038C3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2132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7E2FED-8F9E-465C-80A2-F8A526532C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7522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fr-CH" dirty="0"/>
              <a:t>La bataille navale revisitée</a:t>
            </a:r>
            <a:br>
              <a:rPr lang="fr-CH" dirty="0"/>
            </a:br>
            <a:r>
              <a:rPr lang="fr-CH" dirty="0"/>
              <a:t>Projet BNR</a:t>
            </a:r>
            <a:br>
              <a:rPr lang="fr-CH" dirty="0"/>
            </a:br>
            <a:endParaRPr lang="fr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25AD5C1-3E46-48D2-A73D-25E3E081E8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551" y="370782"/>
            <a:ext cx="1490980" cy="765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Nouvelle identité visuelle - HEIG-VD">
            <a:extLst>
              <a:ext uri="{FF2B5EF4-FFF2-40B4-BE49-F238E27FC236}">
                <a16:creationId xmlns:a16="http://schemas.microsoft.com/office/drawing/2014/main" id="{33244A50-27F7-424D-8013-4C8A91964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92" y="370782"/>
            <a:ext cx="107823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FEE6EF4A-C082-4A38-B7C6-13B131A41B14}"/>
              </a:ext>
            </a:extLst>
          </p:cNvPr>
          <p:cNvSpPr txBox="1">
            <a:spLocks/>
          </p:cNvSpPr>
          <p:nvPr/>
        </p:nvSpPr>
        <p:spPr>
          <a:xfrm>
            <a:off x="1262743" y="441257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200" dirty="0">
                <a:cs typeface="Calibri"/>
              </a:rPr>
              <a:t>SIG3 - Pierre Pellaud - Marin </a:t>
            </a:r>
            <a:r>
              <a:rPr lang="de-DE" sz="3200" dirty="0" err="1">
                <a:cs typeface="Calibri"/>
              </a:rPr>
              <a:t>Smolik</a:t>
            </a:r>
            <a:endParaRPr lang="de-DE" sz="3200" dirty="0">
              <a:cs typeface="Calibri"/>
            </a:endParaRPr>
          </a:p>
          <a:p>
            <a:r>
              <a:rPr lang="de-DE" i="1" dirty="0">
                <a:cs typeface="Calibri"/>
              </a:rPr>
              <a:t>Supervision : M. </a:t>
            </a:r>
            <a:r>
              <a:rPr lang="fr-CH" b="0" i="1" dirty="0" err="1">
                <a:effectLst/>
                <a:latin typeface="Arial" panose="020B0604020202020204" pitchFamily="34" charset="0"/>
              </a:rPr>
              <a:t>Ingensand</a:t>
            </a:r>
            <a:r>
              <a:rPr lang="fr-CH" b="0" i="1" dirty="0">
                <a:effectLst/>
                <a:latin typeface="Arial" panose="020B0604020202020204" pitchFamily="34" charset="0"/>
              </a:rPr>
              <a:t> et M. Malta E Sousa</a:t>
            </a:r>
            <a:r>
              <a:rPr lang="de-DE" i="1" dirty="0">
                <a:cs typeface="Calibri"/>
              </a:rPr>
              <a:t> 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61BF13B5-A82A-46D2-98D0-0DC948B9588E}"/>
              </a:ext>
            </a:extLst>
          </p:cNvPr>
          <p:cNvSpPr txBox="1">
            <a:spLocks/>
          </p:cNvSpPr>
          <p:nvPr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0CD954-CEEC-469D-99A7-7CB8A68FBE29}" type="datetime1">
              <a:rPr lang="fr-CH" smtClean="0"/>
              <a:pPr/>
              <a:t>26.01.2022</a:t>
            </a:fld>
            <a:endParaRPr lang="de-DE" dirty="0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2839B319-E46F-4403-AA95-FC6E440EB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dirty="0"/>
              <a:t>SIG3</a:t>
            </a: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F2A4429C-B3EF-4FBE-BA6E-4ECA7DA30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7C6CCC6-2BE5-4E42-96A4-D1E8E81A3D8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639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A4243D-D1CD-4BC5-ADFB-DF1613645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Rappel de la maquette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630947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4F9AD6-CE0E-497E-9541-10A1E6F32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D4F149-28AC-4AD4-9332-EFFEDF0E2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Implémenter un jeu type « Bataille navale »</a:t>
            </a:r>
          </a:p>
          <a:p>
            <a:r>
              <a:rPr lang="fr-FR" dirty="0"/>
              <a:t>Carte d’une zone existante qui remplace le cadrillage classique</a:t>
            </a:r>
          </a:p>
          <a:p>
            <a:r>
              <a:rPr lang="fr-FR" dirty="0"/>
              <a:t>Choix du pays</a:t>
            </a:r>
          </a:p>
          <a:p>
            <a:r>
              <a:rPr lang="fr-FR" dirty="0"/>
              <a:t>1 joueur VS 1 IA</a:t>
            </a:r>
          </a:p>
          <a:p>
            <a:r>
              <a:rPr lang="fr-FR" dirty="0"/>
              <a:t>Bateaux remplacés par des « bases »  sous forme de zones voisines sur la carte</a:t>
            </a:r>
          </a:p>
          <a:p>
            <a:r>
              <a:rPr lang="fr-FR" dirty="0"/>
              <a:t>Bases placées par le joueur manuellement et par l’IA de manière aléatoire</a:t>
            </a:r>
          </a:p>
          <a:p>
            <a:r>
              <a:rPr lang="fr-FR" dirty="0"/>
              <a:t>Règles classique du tour par tour</a:t>
            </a:r>
          </a:p>
          <a:p>
            <a:r>
              <a:rPr lang="fr-FR" dirty="0"/>
              <a:t>Pas de bases côte à côte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3331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7,522 Bombe Atomique Imágenes y Fotos - 123RF">
            <a:extLst>
              <a:ext uri="{FF2B5EF4-FFF2-40B4-BE49-F238E27FC236}">
                <a16:creationId xmlns:a16="http://schemas.microsoft.com/office/drawing/2014/main" id="{8BCD126C-764F-4722-9AA6-45E8135BA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8" b="11240"/>
          <a:stretch/>
        </p:blipFill>
        <p:spPr bwMode="auto">
          <a:xfrm>
            <a:off x="0" y="-35559"/>
            <a:ext cx="12192000" cy="6823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BCCA0DC-556F-4776-B4E4-DD9FDABB6611}"/>
              </a:ext>
            </a:extLst>
          </p:cNvPr>
          <p:cNvSpPr txBox="1"/>
          <p:nvPr/>
        </p:nvSpPr>
        <p:spPr>
          <a:xfrm>
            <a:off x="164171" y="70272"/>
            <a:ext cx="2022639" cy="20928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66FF66"/>
                </a:solidFill>
                <a:latin typeface="BankGothic Lt BT" panose="020B0607020203060204" pitchFamily="34" charset="0"/>
              </a:rPr>
              <a:t>B.N.R.</a:t>
            </a:r>
          </a:p>
          <a:p>
            <a:r>
              <a:rPr lang="fr-FR" sz="2800" b="1" dirty="0">
                <a:solidFill>
                  <a:srgbClr val="66FF66"/>
                </a:solidFill>
                <a:latin typeface="BankGothic Lt BT" panose="020B0607020203060204" pitchFamily="34" charset="0"/>
              </a:rPr>
              <a:t>B</a:t>
            </a:r>
            <a:r>
              <a:rPr lang="fr-FR" sz="2400" b="1" dirty="0">
                <a:solidFill>
                  <a:srgbClr val="66FF66"/>
                </a:solidFill>
                <a:latin typeface="BankGothic Lt BT" panose="020B0607020203060204" pitchFamily="34" charset="0"/>
              </a:rPr>
              <a:t>ataille</a:t>
            </a:r>
            <a:r>
              <a:rPr lang="fr-FR" sz="2800" b="1" dirty="0">
                <a:solidFill>
                  <a:srgbClr val="66FF66"/>
                </a:solidFill>
                <a:latin typeface="BankGothic Lt BT" panose="020B0607020203060204" pitchFamily="34" charset="0"/>
              </a:rPr>
              <a:t> n</a:t>
            </a:r>
            <a:r>
              <a:rPr lang="fr-FR" sz="2400" b="1" dirty="0">
                <a:solidFill>
                  <a:srgbClr val="66FF66"/>
                </a:solidFill>
                <a:latin typeface="BankGothic Lt BT" panose="020B0607020203060204" pitchFamily="34" charset="0"/>
              </a:rPr>
              <a:t>avale</a:t>
            </a:r>
            <a:r>
              <a:rPr lang="fr-FR" sz="2800" b="1" dirty="0">
                <a:solidFill>
                  <a:srgbClr val="66FF66"/>
                </a:solidFill>
                <a:latin typeface="BankGothic Lt BT" panose="020B0607020203060204" pitchFamily="34" charset="0"/>
              </a:rPr>
              <a:t> r</a:t>
            </a:r>
            <a:r>
              <a:rPr lang="fr-FR" sz="2400" b="1" dirty="0">
                <a:solidFill>
                  <a:srgbClr val="66FF66"/>
                </a:solidFill>
                <a:latin typeface="BankGothic Lt BT" panose="020B0607020203060204" pitchFamily="34" charset="0"/>
              </a:rPr>
              <a:t>evisitée</a:t>
            </a:r>
          </a:p>
          <a:p>
            <a:endParaRPr lang="fr-CH" dirty="0">
              <a:latin typeface="Algerian" panose="04020705040A02060702" pitchFamily="82" charset="0"/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3D4D6821-AE4D-4C66-9B55-F7D9E9AF2F1D}"/>
              </a:ext>
            </a:extLst>
          </p:cNvPr>
          <p:cNvSpPr txBox="1"/>
          <p:nvPr/>
        </p:nvSpPr>
        <p:spPr>
          <a:xfrm>
            <a:off x="6096000" y="2423695"/>
            <a:ext cx="166175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Choix de la carte parmi les choix prédéfinis</a:t>
            </a:r>
            <a:endParaRPr lang="fr-CH" sz="1400" dirty="0">
              <a:solidFill>
                <a:srgbClr val="FF00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701C069-30A4-4AFC-818B-365F2EC5FD53}"/>
              </a:ext>
            </a:extLst>
          </p:cNvPr>
          <p:cNvSpPr/>
          <p:nvPr/>
        </p:nvSpPr>
        <p:spPr>
          <a:xfrm>
            <a:off x="8696325" y="507575"/>
            <a:ext cx="3119487" cy="2388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8D743741-A71C-412F-964D-915CC75E9770}"/>
              </a:ext>
            </a:extLst>
          </p:cNvPr>
          <p:cNvSpPr txBox="1"/>
          <p:nvPr/>
        </p:nvSpPr>
        <p:spPr>
          <a:xfrm>
            <a:off x="4373621" y="45910"/>
            <a:ext cx="289395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Mode ACCEUIL</a:t>
            </a:r>
            <a:endParaRPr lang="fr-CH" sz="2400" b="1" dirty="0">
              <a:solidFill>
                <a:srgbClr val="FF000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4674237-0DE1-4D25-A08F-9D9D83227C1D}"/>
              </a:ext>
            </a:extLst>
          </p:cNvPr>
          <p:cNvSpPr txBox="1"/>
          <p:nvPr/>
        </p:nvSpPr>
        <p:spPr>
          <a:xfrm>
            <a:off x="8969433" y="709498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66FF66"/>
                </a:solidFill>
                <a:latin typeface="BankGothic Lt BT" panose="020B0607020203060204" pitchFamily="34" charset="0"/>
              </a:rPr>
              <a:t>Choix de la carte</a:t>
            </a:r>
            <a:endParaRPr lang="fr-CH" b="1" dirty="0">
              <a:solidFill>
                <a:srgbClr val="66FF66"/>
              </a:solidFill>
              <a:latin typeface="BankGothic Lt BT" panose="020B060702020306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67D72F4-F95B-487E-8896-D64352C51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9527" y="1176237"/>
            <a:ext cx="2200378" cy="1438476"/>
          </a:xfrm>
          <a:prstGeom prst="rect">
            <a:avLst/>
          </a:prstGeom>
        </p:spPr>
      </p:pic>
      <p:pic>
        <p:nvPicPr>
          <p:cNvPr id="48" name="Espace réservé du contenu 4">
            <a:extLst>
              <a:ext uri="{FF2B5EF4-FFF2-40B4-BE49-F238E27FC236}">
                <a16:creationId xmlns:a16="http://schemas.microsoft.com/office/drawing/2014/main" id="{487D7482-0A95-4327-808C-51271C514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76686" y="3429000"/>
            <a:ext cx="2945612" cy="2795386"/>
          </a:xfr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E70BEAB4-DD8A-4A69-BC9A-C0D294444C61}"/>
              </a:ext>
            </a:extLst>
          </p:cNvPr>
          <p:cNvSpPr txBox="1"/>
          <p:nvPr/>
        </p:nvSpPr>
        <p:spPr>
          <a:xfrm>
            <a:off x="6110288" y="4088029"/>
            <a:ext cx="1661759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Affiche un aperçu de la carte choisi</a:t>
            </a:r>
          </a:p>
          <a:p>
            <a:r>
              <a:rPr lang="fr-FR" sz="1400" dirty="0">
                <a:solidFill>
                  <a:srgbClr val="FF0000"/>
                </a:solidFill>
              </a:rPr>
              <a:t>Sinon noir</a:t>
            </a:r>
            <a:endParaRPr lang="fr-CH" sz="1400" dirty="0">
              <a:solidFill>
                <a:srgbClr val="FF0000"/>
              </a:solidFill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F5272F58-216B-42A4-9F2F-773BF82F6B50}"/>
              </a:ext>
            </a:extLst>
          </p:cNvPr>
          <p:cNvCxnSpPr/>
          <p:nvPr/>
        </p:nvCxnSpPr>
        <p:spPr>
          <a:xfrm flipV="1">
            <a:off x="7757759" y="1895475"/>
            <a:ext cx="938566" cy="5282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95EFA479-0A1B-4AF9-B246-141F898F58C8}"/>
              </a:ext>
            </a:extLst>
          </p:cNvPr>
          <p:cNvCxnSpPr/>
          <p:nvPr/>
        </p:nvCxnSpPr>
        <p:spPr>
          <a:xfrm flipV="1">
            <a:off x="7787378" y="3737509"/>
            <a:ext cx="938566" cy="5282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CE54164-D04D-4AE6-9BC8-B73EFE8BF6A6}"/>
              </a:ext>
            </a:extLst>
          </p:cNvPr>
          <p:cNvSpPr/>
          <p:nvPr/>
        </p:nvSpPr>
        <p:spPr>
          <a:xfrm>
            <a:off x="8725944" y="3043666"/>
            <a:ext cx="3119487" cy="33067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C02FDB9-6638-4EE2-8DEB-7DE20F79D097}"/>
              </a:ext>
            </a:extLst>
          </p:cNvPr>
          <p:cNvSpPr txBox="1"/>
          <p:nvPr/>
        </p:nvSpPr>
        <p:spPr>
          <a:xfrm>
            <a:off x="8725944" y="3062775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66FF66"/>
                </a:solidFill>
                <a:latin typeface="BankGothic Lt BT" panose="020B0607020203060204" pitchFamily="34" charset="0"/>
              </a:rPr>
              <a:t>Aperçu :</a:t>
            </a:r>
            <a:endParaRPr lang="fr-CH" b="1" dirty="0">
              <a:solidFill>
                <a:srgbClr val="66FF66"/>
              </a:solidFill>
              <a:latin typeface="BankGothic Lt BT" panose="020B060702020306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D21453-4F15-4D26-89A3-D3D093666939}"/>
              </a:ext>
            </a:extLst>
          </p:cNvPr>
          <p:cNvSpPr txBox="1"/>
          <p:nvPr/>
        </p:nvSpPr>
        <p:spPr>
          <a:xfrm>
            <a:off x="10533888" y="6347318"/>
            <a:ext cx="1484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66FF66"/>
                </a:solidFill>
                <a:latin typeface="BankGothic Lt BT" panose="020B0607020203060204" pitchFamily="34" charset="0"/>
              </a:rPr>
              <a:t>Suivant…</a:t>
            </a:r>
            <a:endParaRPr lang="fr-CH" b="1" dirty="0">
              <a:solidFill>
                <a:srgbClr val="66FF66"/>
              </a:solidFill>
              <a:latin typeface="BankGothic Lt BT" panose="020B060702020306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9AED05E-FF76-4998-8CBF-A875551101F4}"/>
              </a:ext>
            </a:extLst>
          </p:cNvPr>
          <p:cNvSpPr txBox="1"/>
          <p:nvPr/>
        </p:nvSpPr>
        <p:spPr>
          <a:xfrm>
            <a:off x="5952334" y="5905382"/>
            <a:ext cx="166175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Bouton pour le </a:t>
            </a:r>
            <a:r>
              <a:rPr lang="fr-FR" b="1" dirty="0">
                <a:solidFill>
                  <a:srgbClr val="FF0000"/>
                </a:solidFill>
              </a:rPr>
              <a:t>menu</a:t>
            </a:r>
            <a:r>
              <a:rPr lang="fr-FR" sz="1400" dirty="0">
                <a:solidFill>
                  <a:srgbClr val="FF0000"/>
                </a:solidFill>
              </a:rPr>
              <a:t> </a:t>
            </a:r>
            <a:r>
              <a:rPr lang="fr-FR" sz="1600" b="1" dirty="0">
                <a:solidFill>
                  <a:srgbClr val="FF0000"/>
                </a:solidFill>
              </a:rPr>
              <a:t>placement</a:t>
            </a:r>
            <a:endParaRPr lang="fr-CH" sz="1400" b="1" dirty="0">
              <a:solidFill>
                <a:srgbClr val="FF0000"/>
              </a:solidFill>
            </a:endParaRP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1F070B85-8CC3-45A7-A725-CCC25A7949A8}"/>
              </a:ext>
            </a:extLst>
          </p:cNvPr>
          <p:cNvCxnSpPr>
            <a:cxnSpLocks/>
          </p:cNvCxnSpPr>
          <p:nvPr/>
        </p:nvCxnSpPr>
        <p:spPr>
          <a:xfrm>
            <a:off x="7614093" y="6473357"/>
            <a:ext cx="2573224" cy="333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722DFB5-F7E0-4DB4-99B5-6539B2BB4A7F}"/>
              </a:ext>
            </a:extLst>
          </p:cNvPr>
          <p:cNvSpPr/>
          <p:nvPr/>
        </p:nvSpPr>
        <p:spPr>
          <a:xfrm>
            <a:off x="10187317" y="6347318"/>
            <a:ext cx="1658113" cy="3550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75226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F044B3C-78DA-4618-837C-D4C5D67AE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954"/>
          <a:stretch/>
        </p:blipFill>
        <p:spPr>
          <a:xfrm>
            <a:off x="2356718" y="695325"/>
            <a:ext cx="6761208" cy="6162675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BCCA0DC-556F-4776-B4E4-DD9FDABB6611}"/>
              </a:ext>
            </a:extLst>
          </p:cNvPr>
          <p:cNvSpPr txBox="1"/>
          <p:nvPr/>
        </p:nvSpPr>
        <p:spPr>
          <a:xfrm>
            <a:off x="0" y="-11197"/>
            <a:ext cx="36373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latin typeface="Algerian" panose="04020705040A02060702" pitchFamily="82" charset="0"/>
              </a:rPr>
              <a:t>Bataille navale revisitée</a:t>
            </a:r>
            <a:endParaRPr lang="fr-CH" dirty="0">
              <a:latin typeface="Algerian" panose="04020705040A02060702" pitchFamily="82" charset="0"/>
            </a:endParaRPr>
          </a:p>
        </p:txBody>
      </p:sp>
      <p:sp>
        <p:nvSpPr>
          <p:cNvPr id="24" name="Soleil 23">
            <a:extLst>
              <a:ext uri="{FF2B5EF4-FFF2-40B4-BE49-F238E27FC236}">
                <a16:creationId xmlns:a16="http://schemas.microsoft.com/office/drawing/2014/main" id="{E6583578-B7D6-4A12-A7AE-87AF268A6062}"/>
              </a:ext>
            </a:extLst>
          </p:cNvPr>
          <p:cNvSpPr/>
          <p:nvPr/>
        </p:nvSpPr>
        <p:spPr>
          <a:xfrm>
            <a:off x="376790" y="1611868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6CC7FF-494A-4FF9-9059-BB2EA169A7AE}"/>
              </a:ext>
            </a:extLst>
          </p:cNvPr>
          <p:cNvSpPr txBox="1"/>
          <p:nvPr/>
        </p:nvSpPr>
        <p:spPr>
          <a:xfrm>
            <a:off x="181841" y="846859"/>
            <a:ext cx="174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Bases placées :</a:t>
            </a:r>
            <a:endParaRPr lang="fr-CH" u="sng" dirty="0"/>
          </a:p>
        </p:txBody>
      </p:sp>
      <p:sp>
        <p:nvSpPr>
          <p:cNvPr id="25" name="Soleil 24">
            <a:extLst>
              <a:ext uri="{FF2B5EF4-FFF2-40B4-BE49-F238E27FC236}">
                <a16:creationId xmlns:a16="http://schemas.microsoft.com/office/drawing/2014/main" id="{267461E1-0104-4FA3-9044-68A62177338D}"/>
              </a:ext>
            </a:extLst>
          </p:cNvPr>
          <p:cNvSpPr/>
          <p:nvPr/>
        </p:nvSpPr>
        <p:spPr>
          <a:xfrm>
            <a:off x="374133" y="1988127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Soleil 25">
            <a:extLst>
              <a:ext uri="{FF2B5EF4-FFF2-40B4-BE49-F238E27FC236}">
                <a16:creationId xmlns:a16="http://schemas.microsoft.com/office/drawing/2014/main" id="{DBE67AFF-178F-4962-8906-4AAC0D1781C5}"/>
              </a:ext>
            </a:extLst>
          </p:cNvPr>
          <p:cNvSpPr/>
          <p:nvPr/>
        </p:nvSpPr>
        <p:spPr>
          <a:xfrm>
            <a:off x="385720" y="2360014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Soleil 26">
            <a:extLst>
              <a:ext uri="{FF2B5EF4-FFF2-40B4-BE49-F238E27FC236}">
                <a16:creationId xmlns:a16="http://schemas.microsoft.com/office/drawing/2014/main" id="{34DF2C3E-EC08-4EFD-9A60-41FDBDD1A343}"/>
              </a:ext>
            </a:extLst>
          </p:cNvPr>
          <p:cNvSpPr/>
          <p:nvPr/>
        </p:nvSpPr>
        <p:spPr>
          <a:xfrm>
            <a:off x="385719" y="2731901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Soleil 27">
            <a:extLst>
              <a:ext uri="{FF2B5EF4-FFF2-40B4-BE49-F238E27FC236}">
                <a16:creationId xmlns:a16="http://schemas.microsoft.com/office/drawing/2014/main" id="{320BF711-A04E-42CE-ABA6-ECE4DDF31701}"/>
              </a:ext>
            </a:extLst>
          </p:cNvPr>
          <p:cNvSpPr/>
          <p:nvPr/>
        </p:nvSpPr>
        <p:spPr>
          <a:xfrm>
            <a:off x="1144908" y="1611868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Soleil 28">
            <a:extLst>
              <a:ext uri="{FF2B5EF4-FFF2-40B4-BE49-F238E27FC236}">
                <a16:creationId xmlns:a16="http://schemas.microsoft.com/office/drawing/2014/main" id="{DA0897F5-205B-4C01-A3B2-D22B9EABBC17}"/>
              </a:ext>
            </a:extLst>
          </p:cNvPr>
          <p:cNvSpPr/>
          <p:nvPr/>
        </p:nvSpPr>
        <p:spPr>
          <a:xfrm>
            <a:off x="1142251" y="1988127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8AB945C-9010-4854-A64C-D43B1538EDE4}"/>
              </a:ext>
            </a:extLst>
          </p:cNvPr>
          <p:cNvSpPr txBox="1"/>
          <p:nvPr/>
        </p:nvSpPr>
        <p:spPr>
          <a:xfrm>
            <a:off x="270164" y="1216191"/>
            <a:ext cx="56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0/3</a:t>
            </a:r>
            <a:endParaRPr lang="fr-CH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5AC821B-01A3-4077-9F82-0CE29AEDF7E3}"/>
              </a:ext>
            </a:extLst>
          </p:cNvPr>
          <p:cNvSpPr txBox="1"/>
          <p:nvPr/>
        </p:nvSpPr>
        <p:spPr>
          <a:xfrm>
            <a:off x="1085754" y="1216191"/>
            <a:ext cx="56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0/2</a:t>
            </a:r>
            <a:endParaRPr lang="fr-CH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A7615AD-44EE-4D2D-9A41-EDB5EDE41606}"/>
              </a:ext>
            </a:extLst>
          </p:cNvPr>
          <p:cNvSpPr txBox="1"/>
          <p:nvPr/>
        </p:nvSpPr>
        <p:spPr>
          <a:xfrm>
            <a:off x="9393382" y="384464"/>
            <a:ext cx="2421828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u="sng" dirty="0"/>
              <a:t>INFOS</a:t>
            </a:r>
          </a:p>
          <a:p>
            <a:endParaRPr lang="fr-FR" dirty="0"/>
          </a:p>
          <a:p>
            <a:r>
              <a:rPr lang="fr-FR" dirty="0"/>
              <a:t>Placez vos bases en cliquant sur la carte</a:t>
            </a:r>
            <a:endParaRPr lang="fr-CH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4ABF3E01-EC03-4490-896C-6FB7CED63BFC}"/>
              </a:ext>
            </a:extLst>
          </p:cNvPr>
          <p:cNvSpPr txBox="1"/>
          <p:nvPr/>
        </p:nvSpPr>
        <p:spPr>
          <a:xfrm>
            <a:off x="1572734" y="3638201"/>
            <a:ext cx="1661759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Placement Aléatoire </a:t>
            </a:r>
            <a:endParaRPr lang="fr-CH" sz="1400" dirty="0">
              <a:solidFill>
                <a:srgbClr val="FF0000"/>
              </a:solidFill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0594C5EA-83E4-4349-A9CC-AAC6B7DED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92" y="3595449"/>
            <a:ext cx="641730" cy="63360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C668EDA8-35F9-4EE7-AAAA-F6963BA0D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492" y="4401621"/>
            <a:ext cx="660188" cy="718685"/>
          </a:xfrm>
          <a:prstGeom prst="rect">
            <a:avLst/>
          </a:prstGeom>
        </p:spPr>
      </p:pic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07AA9C5C-259D-437B-9984-59DCAC5872FB}"/>
              </a:ext>
            </a:extLst>
          </p:cNvPr>
          <p:cNvCxnSpPr>
            <a:cxnSpLocks/>
          </p:cNvCxnSpPr>
          <p:nvPr/>
        </p:nvCxnSpPr>
        <p:spPr>
          <a:xfrm flipH="1" flipV="1">
            <a:off x="1291223" y="3613872"/>
            <a:ext cx="327836" cy="1525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C25C87D1-4648-4720-81F8-A8A4D86B148C}"/>
              </a:ext>
            </a:extLst>
          </p:cNvPr>
          <p:cNvSpPr txBox="1"/>
          <p:nvPr/>
        </p:nvSpPr>
        <p:spPr>
          <a:xfrm>
            <a:off x="1619059" y="4618813"/>
            <a:ext cx="139519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Reset position</a:t>
            </a:r>
            <a:endParaRPr lang="fr-CH" sz="1400" dirty="0">
              <a:solidFill>
                <a:srgbClr val="FF0000"/>
              </a:solidFill>
            </a:endParaRP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0FD6BEAC-D6F8-4BD4-AC8F-1BBBC437A743}"/>
              </a:ext>
            </a:extLst>
          </p:cNvPr>
          <p:cNvCxnSpPr>
            <a:cxnSpLocks/>
            <a:stCxn id="40" idx="1"/>
            <a:endCxn id="35" idx="3"/>
          </p:cNvCxnSpPr>
          <p:nvPr/>
        </p:nvCxnSpPr>
        <p:spPr>
          <a:xfrm flipH="1" flipV="1">
            <a:off x="1309680" y="4760964"/>
            <a:ext cx="309379" cy="11738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741 IMAGES, PHOTOS ET ILLUSTRATIONS VECTORIELLES STOCK APPROPRIÉES SUR LE  THÈME Acceuil | Adobe Stock">
            <a:extLst>
              <a:ext uri="{FF2B5EF4-FFF2-40B4-BE49-F238E27FC236}">
                <a16:creationId xmlns:a16="http://schemas.microsoft.com/office/drawing/2014/main" id="{189FDEAD-1891-4FC2-81FB-A3D1D606D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16" y="5365550"/>
            <a:ext cx="757633" cy="74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384944F4-2E79-40C6-8E3A-756D3D4B127D}"/>
              </a:ext>
            </a:extLst>
          </p:cNvPr>
          <p:cNvSpPr txBox="1"/>
          <p:nvPr/>
        </p:nvSpPr>
        <p:spPr>
          <a:xfrm>
            <a:off x="1818675" y="5352495"/>
            <a:ext cx="1386260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FF0000"/>
                </a:solidFill>
              </a:rPr>
              <a:t>Retour choix de la carte</a:t>
            </a:r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0C572789-7715-4B54-A936-EF33E1532279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1279931" y="5614105"/>
            <a:ext cx="538744" cy="6173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30" name="Picture 6" descr="Bouton Rouge Pour Pousser La Bombe Nucléaire Banque D&amp;#39;Images Et Photos  Libres De Droits. Image 77146782.">
            <a:extLst>
              <a:ext uri="{FF2B5EF4-FFF2-40B4-BE49-F238E27FC236}">
                <a16:creationId xmlns:a16="http://schemas.microsoft.com/office/drawing/2014/main" id="{81B6FF0F-6C17-4379-AAE8-1B92D7F2C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4" t="9630" r="13661" b="12951"/>
          <a:stretch/>
        </p:blipFill>
        <p:spPr bwMode="auto">
          <a:xfrm>
            <a:off x="10002352" y="2822647"/>
            <a:ext cx="1295401" cy="139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ZoneTexte 60">
            <a:extLst>
              <a:ext uri="{FF2B5EF4-FFF2-40B4-BE49-F238E27FC236}">
                <a16:creationId xmlns:a16="http://schemas.microsoft.com/office/drawing/2014/main" id="{3D4D6821-AE4D-4C66-9B55-F7D9E9AF2F1D}"/>
              </a:ext>
            </a:extLst>
          </p:cNvPr>
          <p:cNvSpPr txBox="1"/>
          <p:nvPr/>
        </p:nvSpPr>
        <p:spPr>
          <a:xfrm>
            <a:off x="2334537" y="1053810"/>
            <a:ext cx="16617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Affiche le nombre de bases placées</a:t>
            </a:r>
            <a:endParaRPr lang="fr-CH" sz="1400" dirty="0">
              <a:solidFill>
                <a:srgbClr val="FF0000"/>
              </a:solidFill>
            </a:endParaRP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29B620D1-8CC7-42AD-B20A-D0E152DD2CFF}"/>
              </a:ext>
            </a:extLst>
          </p:cNvPr>
          <p:cNvCxnSpPr>
            <a:cxnSpLocks/>
          </p:cNvCxnSpPr>
          <p:nvPr/>
        </p:nvCxnSpPr>
        <p:spPr>
          <a:xfrm flipH="1">
            <a:off x="2081262" y="1361587"/>
            <a:ext cx="253276" cy="184872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701C069-30A4-4AFC-818B-365F2EC5FD53}"/>
              </a:ext>
            </a:extLst>
          </p:cNvPr>
          <p:cNvSpPr/>
          <p:nvPr/>
        </p:nvSpPr>
        <p:spPr>
          <a:xfrm>
            <a:off x="171468" y="846859"/>
            <a:ext cx="1909794" cy="2212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6C25B4E-6636-4ABE-A9CD-0DFC19C008E7}"/>
              </a:ext>
            </a:extLst>
          </p:cNvPr>
          <p:cNvSpPr/>
          <p:nvPr/>
        </p:nvSpPr>
        <p:spPr>
          <a:xfrm>
            <a:off x="588322" y="3539762"/>
            <a:ext cx="721358" cy="718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49FF052-B677-49AC-9000-04CF44950C44}"/>
              </a:ext>
            </a:extLst>
          </p:cNvPr>
          <p:cNvSpPr/>
          <p:nvPr/>
        </p:nvSpPr>
        <p:spPr>
          <a:xfrm>
            <a:off x="616308" y="4385232"/>
            <a:ext cx="721358" cy="718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DB2FFBD-0B6C-4AA9-B5A3-A9A0CA3228E3}"/>
              </a:ext>
            </a:extLst>
          </p:cNvPr>
          <p:cNvSpPr/>
          <p:nvPr/>
        </p:nvSpPr>
        <p:spPr>
          <a:xfrm>
            <a:off x="588322" y="5362484"/>
            <a:ext cx="721358" cy="718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444A160-9F17-4D26-9B92-025B62FDC026}"/>
              </a:ext>
            </a:extLst>
          </p:cNvPr>
          <p:cNvSpPr/>
          <p:nvPr/>
        </p:nvSpPr>
        <p:spPr>
          <a:xfrm>
            <a:off x="9337173" y="353604"/>
            <a:ext cx="2584663" cy="18247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D37E91BE-0329-43AE-B816-E47B31FFE177}"/>
              </a:ext>
            </a:extLst>
          </p:cNvPr>
          <p:cNvSpPr txBox="1"/>
          <p:nvPr/>
        </p:nvSpPr>
        <p:spPr>
          <a:xfrm>
            <a:off x="7049868" y="866075"/>
            <a:ext cx="1732674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FF0000"/>
                </a:solidFill>
              </a:rPr>
              <a:t>Info utilisateurs (texte)</a:t>
            </a:r>
            <a:endParaRPr lang="fr-CH" sz="1400" dirty="0">
              <a:solidFill>
                <a:srgbClr val="FF0000"/>
              </a:solidFill>
            </a:endParaRP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8D743741-A71C-412F-964D-915CC75E9770}"/>
              </a:ext>
            </a:extLst>
          </p:cNvPr>
          <p:cNvSpPr txBox="1"/>
          <p:nvPr/>
        </p:nvSpPr>
        <p:spPr>
          <a:xfrm>
            <a:off x="4373621" y="45910"/>
            <a:ext cx="289395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Mode placement (1)</a:t>
            </a:r>
            <a:endParaRPr lang="fr-CH" sz="2400" b="1" dirty="0">
              <a:solidFill>
                <a:srgbClr val="FF0000"/>
              </a:solidFill>
            </a:endParaRPr>
          </a:p>
        </p:txBody>
      </p:sp>
      <p:cxnSp>
        <p:nvCxnSpPr>
          <p:cNvPr id="76" name="Connecteur droit 75">
            <a:extLst>
              <a:ext uri="{FF2B5EF4-FFF2-40B4-BE49-F238E27FC236}">
                <a16:creationId xmlns:a16="http://schemas.microsoft.com/office/drawing/2014/main" id="{EDC5CB97-7D49-4FD2-B9EA-72BCC534F2F8}"/>
              </a:ext>
            </a:extLst>
          </p:cNvPr>
          <p:cNvCxnSpPr>
            <a:cxnSpLocks/>
          </p:cNvCxnSpPr>
          <p:nvPr/>
        </p:nvCxnSpPr>
        <p:spPr>
          <a:xfrm flipV="1">
            <a:off x="8771543" y="866075"/>
            <a:ext cx="565630" cy="20487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4" name="Image 33">
            <a:extLst>
              <a:ext uri="{FF2B5EF4-FFF2-40B4-BE49-F238E27FC236}">
                <a16:creationId xmlns:a16="http://schemas.microsoft.com/office/drawing/2014/main" id="{68C5474C-0116-4BD6-A723-5198AE53C5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275" y="3083953"/>
            <a:ext cx="1183424" cy="42385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BE99DD2-C0A9-400B-B060-5F18A279A5E4}"/>
              </a:ext>
            </a:extLst>
          </p:cNvPr>
          <p:cNvSpPr/>
          <p:nvPr/>
        </p:nvSpPr>
        <p:spPr>
          <a:xfrm>
            <a:off x="414129" y="3113406"/>
            <a:ext cx="1154569" cy="362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AF80CCF0-08FA-48F2-AC6D-E856E04505CD}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1573111" y="3204954"/>
            <a:ext cx="671380" cy="6391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AD80D92C-8145-49B2-A6E5-49A7B25AB1D5}"/>
              </a:ext>
            </a:extLst>
          </p:cNvPr>
          <p:cNvSpPr txBox="1"/>
          <p:nvPr/>
        </p:nvSpPr>
        <p:spPr>
          <a:xfrm>
            <a:off x="2244491" y="3007260"/>
            <a:ext cx="1661759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Type de base </a:t>
            </a:r>
            <a:r>
              <a:rPr lang="fr-FR" sz="1400" dirty="0" err="1">
                <a:solidFill>
                  <a:srgbClr val="FF0000"/>
                </a:solidFill>
              </a:rPr>
              <a:t>selectionnée</a:t>
            </a:r>
            <a:endParaRPr lang="fr-CH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525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F044B3C-78DA-4618-837C-D4C5D67AE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3954"/>
          <a:stretch/>
        </p:blipFill>
        <p:spPr>
          <a:xfrm>
            <a:off x="2356718" y="695325"/>
            <a:ext cx="6761208" cy="6162675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BCCA0DC-556F-4776-B4E4-DD9FDABB6611}"/>
              </a:ext>
            </a:extLst>
          </p:cNvPr>
          <p:cNvSpPr txBox="1"/>
          <p:nvPr/>
        </p:nvSpPr>
        <p:spPr>
          <a:xfrm>
            <a:off x="0" y="-11197"/>
            <a:ext cx="36373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latin typeface="Algerian" panose="04020705040A02060702" pitchFamily="82" charset="0"/>
              </a:rPr>
              <a:t>Bataille navale revisitée</a:t>
            </a:r>
            <a:endParaRPr lang="fr-CH" dirty="0">
              <a:latin typeface="Algerian" panose="04020705040A02060702" pitchFamily="82" charset="0"/>
            </a:endParaRPr>
          </a:p>
        </p:txBody>
      </p:sp>
      <p:sp>
        <p:nvSpPr>
          <p:cNvPr id="7" name="Soleil 6">
            <a:extLst>
              <a:ext uri="{FF2B5EF4-FFF2-40B4-BE49-F238E27FC236}">
                <a16:creationId xmlns:a16="http://schemas.microsoft.com/office/drawing/2014/main" id="{DE8A3074-905A-4244-9B07-EE7E85EC7CAE}"/>
              </a:ext>
            </a:extLst>
          </p:cNvPr>
          <p:cNvSpPr/>
          <p:nvPr/>
        </p:nvSpPr>
        <p:spPr>
          <a:xfrm>
            <a:off x="6248209" y="4778953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Soleil 7">
            <a:extLst>
              <a:ext uri="{FF2B5EF4-FFF2-40B4-BE49-F238E27FC236}">
                <a16:creationId xmlns:a16="http://schemas.microsoft.com/office/drawing/2014/main" id="{3EC71F10-6AD9-4321-9057-0359E1B9E869}"/>
              </a:ext>
            </a:extLst>
          </p:cNvPr>
          <p:cNvSpPr/>
          <p:nvPr/>
        </p:nvSpPr>
        <p:spPr>
          <a:xfrm>
            <a:off x="5855086" y="4878531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Soleil 8">
            <a:extLst>
              <a:ext uri="{FF2B5EF4-FFF2-40B4-BE49-F238E27FC236}">
                <a16:creationId xmlns:a16="http://schemas.microsoft.com/office/drawing/2014/main" id="{FC7C2D36-EE04-45C2-BC30-10E47A0BB342}"/>
              </a:ext>
            </a:extLst>
          </p:cNvPr>
          <p:cNvSpPr/>
          <p:nvPr/>
        </p:nvSpPr>
        <p:spPr>
          <a:xfrm>
            <a:off x="5461963" y="5016211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Soleil 9">
            <a:extLst>
              <a:ext uri="{FF2B5EF4-FFF2-40B4-BE49-F238E27FC236}">
                <a16:creationId xmlns:a16="http://schemas.microsoft.com/office/drawing/2014/main" id="{C97A351D-F39E-44C3-ADC6-52743EF1E3B0}"/>
              </a:ext>
            </a:extLst>
          </p:cNvPr>
          <p:cNvSpPr/>
          <p:nvPr/>
        </p:nvSpPr>
        <p:spPr>
          <a:xfrm>
            <a:off x="6601833" y="4778953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Soleil 11">
            <a:extLst>
              <a:ext uri="{FF2B5EF4-FFF2-40B4-BE49-F238E27FC236}">
                <a16:creationId xmlns:a16="http://schemas.microsoft.com/office/drawing/2014/main" id="{6F9DED3F-102A-4879-8DC3-1FEA745E0722}"/>
              </a:ext>
            </a:extLst>
          </p:cNvPr>
          <p:cNvSpPr/>
          <p:nvPr/>
        </p:nvSpPr>
        <p:spPr>
          <a:xfrm>
            <a:off x="5959329" y="3338513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Soleil 12">
            <a:extLst>
              <a:ext uri="{FF2B5EF4-FFF2-40B4-BE49-F238E27FC236}">
                <a16:creationId xmlns:a16="http://schemas.microsoft.com/office/drawing/2014/main" id="{D6C4BE44-96E5-48C6-9F71-78E60A9DAA97}"/>
              </a:ext>
            </a:extLst>
          </p:cNvPr>
          <p:cNvSpPr/>
          <p:nvPr/>
        </p:nvSpPr>
        <p:spPr>
          <a:xfrm>
            <a:off x="5866676" y="2920709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Soleil 13">
            <a:extLst>
              <a:ext uri="{FF2B5EF4-FFF2-40B4-BE49-F238E27FC236}">
                <a16:creationId xmlns:a16="http://schemas.microsoft.com/office/drawing/2014/main" id="{60CB7B10-A270-46B9-8DCF-AA60E749A5C5}"/>
              </a:ext>
            </a:extLst>
          </p:cNvPr>
          <p:cNvSpPr/>
          <p:nvPr/>
        </p:nvSpPr>
        <p:spPr>
          <a:xfrm>
            <a:off x="3811007" y="2634962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Soleil 14">
            <a:extLst>
              <a:ext uri="{FF2B5EF4-FFF2-40B4-BE49-F238E27FC236}">
                <a16:creationId xmlns:a16="http://schemas.microsoft.com/office/drawing/2014/main" id="{E4F84ECA-95FD-476A-95DE-B391D3E5F1D5}"/>
              </a:ext>
            </a:extLst>
          </p:cNvPr>
          <p:cNvSpPr/>
          <p:nvPr/>
        </p:nvSpPr>
        <p:spPr>
          <a:xfrm>
            <a:off x="4818060" y="2122344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Soleil 15">
            <a:extLst>
              <a:ext uri="{FF2B5EF4-FFF2-40B4-BE49-F238E27FC236}">
                <a16:creationId xmlns:a16="http://schemas.microsoft.com/office/drawing/2014/main" id="{77491F0D-7973-4171-B6A0-276BA178C8FD}"/>
              </a:ext>
            </a:extLst>
          </p:cNvPr>
          <p:cNvSpPr/>
          <p:nvPr/>
        </p:nvSpPr>
        <p:spPr>
          <a:xfrm>
            <a:off x="4344741" y="2073853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Soleil 16">
            <a:extLst>
              <a:ext uri="{FF2B5EF4-FFF2-40B4-BE49-F238E27FC236}">
                <a16:creationId xmlns:a16="http://schemas.microsoft.com/office/drawing/2014/main" id="{BA178D62-F833-46F9-8D40-1D3AF8935898}"/>
              </a:ext>
            </a:extLst>
          </p:cNvPr>
          <p:cNvSpPr/>
          <p:nvPr/>
        </p:nvSpPr>
        <p:spPr>
          <a:xfrm>
            <a:off x="3970402" y="2191008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Soleil 17">
            <a:extLst>
              <a:ext uri="{FF2B5EF4-FFF2-40B4-BE49-F238E27FC236}">
                <a16:creationId xmlns:a16="http://schemas.microsoft.com/office/drawing/2014/main" id="{90CC1547-2FAA-4840-8F0D-6622C952B2F0}"/>
              </a:ext>
            </a:extLst>
          </p:cNvPr>
          <p:cNvSpPr/>
          <p:nvPr/>
        </p:nvSpPr>
        <p:spPr>
          <a:xfrm>
            <a:off x="6138238" y="2634961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Soleil 18">
            <a:extLst>
              <a:ext uri="{FF2B5EF4-FFF2-40B4-BE49-F238E27FC236}">
                <a16:creationId xmlns:a16="http://schemas.microsoft.com/office/drawing/2014/main" id="{A4B6DC79-10CB-4841-BBA0-7FD7ABDDC20D}"/>
              </a:ext>
            </a:extLst>
          </p:cNvPr>
          <p:cNvSpPr/>
          <p:nvPr/>
        </p:nvSpPr>
        <p:spPr>
          <a:xfrm>
            <a:off x="6335998" y="3613872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Soleil 19">
            <a:extLst>
              <a:ext uri="{FF2B5EF4-FFF2-40B4-BE49-F238E27FC236}">
                <a16:creationId xmlns:a16="http://schemas.microsoft.com/office/drawing/2014/main" id="{4BCCF2F3-C092-45B8-A766-CB76E6C52828}"/>
              </a:ext>
            </a:extLst>
          </p:cNvPr>
          <p:cNvSpPr/>
          <p:nvPr/>
        </p:nvSpPr>
        <p:spPr>
          <a:xfrm>
            <a:off x="3942957" y="3563649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Soleil 20">
            <a:extLst>
              <a:ext uri="{FF2B5EF4-FFF2-40B4-BE49-F238E27FC236}">
                <a16:creationId xmlns:a16="http://schemas.microsoft.com/office/drawing/2014/main" id="{EAB913D0-CBCB-420D-9AA3-DC0E7E101CDB}"/>
              </a:ext>
            </a:extLst>
          </p:cNvPr>
          <p:cNvSpPr/>
          <p:nvPr/>
        </p:nvSpPr>
        <p:spPr>
          <a:xfrm>
            <a:off x="4312499" y="3675146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Soleil 21">
            <a:extLst>
              <a:ext uri="{FF2B5EF4-FFF2-40B4-BE49-F238E27FC236}">
                <a16:creationId xmlns:a16="http://schemas.microsoft.com/office/drawing/2014/main" id="{E5C9A08C-2AA3-41A0-8F0D-29F539FF508F}"/>
              </a:ext>
            </a:extLst>
          </p:cNvPr>
          <p:cNvSpPr/>
          <p:nvPr/>
        </p:nvSpPr>
        <p:spPr>
          <a:xfrm>
            <a:off x="4587858" y="5393429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Soleil 22">
            <a:extLst>
              <a:ext uri="{FF2B5EF4-FFF2-40B4-BE49-F238E27FC236}">
                <a16:creationId xmlns:a16="http://schemas.microsoft.com/office/drawing/2014/main" id="{05356FFD-6FCC-4E11-B935-8846D6CB1816}"/>
              </a:ext>
            </a:extLst>
          </p:cNvPr>
          <p:cNvSpPr/>
          <p:nvPr/>
        </p:nvSpPr>
        <p:spPr>
          <a:xfrm>
            <a:off x="4482420" y="5741205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4" name="Soleil 23">
            <a:extLst>
              <a:ext uri="{FF2B5EF4-FFF2-40B4-BE49-F238E27FC236}">
                <a16:creationId xmlns:a16="http://schemas.microsoft.com/office/drawing/2014/main" id="{E6583578-B7D6-4A12-A7AE-87AF268A6062}"/>
              </a:ext>
            </a:extLst>
          </p:cNvPr>
          <p:cNvSpPr/>
          <p:nvPr/>
        </p:nvSpPr>
        <p:spPr>
          <a:xfrm>
            <a:off x="376790" y="1611868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66CC7FF-494A-4FF9-9059-BB2EA169A7AE}"/>
              </a:ext>
            </a:extLst>
          </p:cNvPr>
          <p:cNvSpPr txBox="1"/>
          <p:nvPr/>
        </p:nvSpPr>
        <p:spPr>
          <a:xfrm>
            <a:off x="181841" y="846859"/>
            <a:ext cx="174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Bases placées</a:t>
            </a:r>
            <a:endParaRPr lang="fr-CH" u="sng" dirty="0"/>
          </a:p>
        </p:txBody>
      </p:sp>
      <p:sp>
        <p:nvSpPr>
          <p:cNvPr id="25" name="Soleil 24">
            <a:extLst>
              <a:ext uri="{FF2B5EF4-FFF2-40B4-BE49-F238E27FC236}">
                <a16:creationId xmlns:a16="http://schemas.microsoft.com/office/drawing/2014/main" id="{267461E1-0104-4FA3-9044-68A62177338D}"/>
              </a:ext>
            </a:extLst>
          </p:cNvPr>
          <p:cNvSpPr/>
          <p:nvPr/>
        </p:nvSpPr>
        <p:spPr>
          <a:xfrm>
            <a:off x="374133" y="1988127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Soleil 25">
            <a:extLst>
              <a:ext uri="{FF2B5EF4-FFF2-40B4-BE49-F238E27FC236}">
                <a16:creationId xmlns:a16="http://schemas.microsoft.com/office/drawing/2014/main" id="{DBE67AFF-178F-4962-8906-4AAC0D1781C5}"/>
              </a:ext>
            </a:extLst>
          </p:cNvPr>
          <p:cNvSpPr/>
          <p:nvPr/>
        </p:nvSpPr>
        <p:spPr>
          <a:xfrm>
            <a:off x="385720" y="2360014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Soleil 26">
            <a:extLst>
              <a:ext uri="{FF2B5EF4-FFF2-40B4-BE49-F238E27FC236}">
                <a16:creationId xmlns:a16="http://schemas.microsoft.com/office/drawing/2014/main" id="{34DF2C3E-EC08-4EFD-9A60-41FDBDD1A343}"/>
              </a:ext>
            </a:extLst>
          </p:cNvPr>
          <p:cNvSpPr/>
          <p:nvPr/>
        </p:nvSpPr>
        <p:spPr>
          <a:xfrm>
            <a:off x="385719" y="2731901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Soleil 27">
            <a:extLst>
              <a:ext uri="{FF2B5EF4-FFF2-40B4-BE49-F238E27FC236}">
                <a16:creationId xmlns:a16="http://schemas.microsoft.com/office/drawing/2014/main" id="{320BF711-A04E-42CE-ABA6-ECE4DDF31701}"/>
              </a:ext>
            </a:extLst>
          </p:cNvPr>
          <p:cNvSpPr/>
          <p:nvPr/>
        </p:nvSpPr>
        <p:spPr>
          <a:xfrm>
            <a:off x="1144908" y="1611868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Soleil 28">
            <a:extLst>
              <a:ext uri="{FF2B5EF4-FFF2-40B4-BE49-F238E27FC236}">
                <a16:creationId xmlns:a16="http://schemas.microsoft.com/office/drawing/2014/main" id="{DA0897F5-205B-4C01-A3B2-D22B9EABBC17}"/>
              </a:ext>
            </a:extLst>
          </p:cNvPr>
          <p:cNvSpPr/>
          <p:nvPr/>
        </p:nvSpPr>
        <p:spPr>
          <a:xfrm>
            <a:off x="1142251" y="1988127"/>
            <a:ext cx="275359" cy="275359"/>
          </a:xfrm>
          <a:prstGeom prst="sun">
            <a:avLst/>
          </a:prstGeom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8AB945C-9010-4854-A64C-D43B1538EDE4}"/>
              </a:ext>
            </a:extLst>
          </p:cNvPr>
          <p:cNvSpPr txBox="1"/>
          <p:nvPr/>
        </p:nvSpPr>
        <p:spPr>
          <a:xfrm>
            <a:off x="270164" y="1216191"/>
            <a:ext cx="56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3/3</a:t>
            </a:r>
            <a:endParaRPr lang="fr-CH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5AC821B-01A3-4077-9F82-0CE29AEDF7E3}"/>
              </a:ext>
            </a:extLst>
          </p:cNvPr>
          <p:cNvSpPr txBox="1"/>
          <p:nvPr/>
        </p:nvSpPr>
        <p:spPr>
          <a:xfrm>
            <a:off x="1085754" y="1216191"/>
            <a:ext cx="56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2/2</a:t>
            </a:r>
            <a:endParaRPr lang="fr-CH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A7615AD-44EE-4D2D-9A41-EDB5EDE41606}"/>
              </a:ext>
            </a:extLst>
          </p:cNvPr>
          <p:cNvSpPr txBox="1"/>
          <p:nvPr/>
        </p:nvSpPr>
        <p:spPr>
          <a:xfrm>
            <a:off x="9393382" y="384464"/>
            <a:ext cx="2421828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u="sng" dirty="0"/>
              <a:t>INFOS</a:t>
            </a:r>
          </a:p>
          <a:p>
            <a:endParaRPr lang="fr-FR" dirty="0"/>
          </a:p>
          <a:p>
            <a:r>
              <a:rPr lang="fr-FR" dirty="0"/>
              <a:t>Génial vous avez choisi toutes vos bases.</a:t>
            </a:r>
          </a:p>
          <a:p>
            <a:r>
              <a:rPr lang="fr-FR" dirty="0"/>
              <a:t>Vous êtes prêt à commencer.</a:t>
            </a:r>
            <a:endParaRPr lang="fr-CH" dirty="0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0594C5EA-83E4-4349-A9CC-AAC6B7DED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92" y="3595449"/>
            <a:ext cx="641730" cy="63360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C668EDA8-35F9-4EE7-AAAA-F6963BA0D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492" y="4401621"/>
            <a:ext cx="660188" cy="718685"/>
          </a:xfrm>
          <a:prstGeom prst="rect">
            <a:avLst/>
          </a:prstGeom>
        </p:spPr>
      </p:pic>
      <p:pic>
        <p:nvPicPr>
          <p:cNvPr id="1026" name="Picture 2" descr="741 IMAGES, PHOTOS ET ILLUSTRATIONS VECTORIELLES STOCK APPROPRIÉES SUR LE  THÈME Acceuil | Adobe Stock">
            <a:extLst>
              <a:ext uri="{FF2B5EF4-FFF2-40B4-BE49-F238E27FC236}">
                <a16:creationId xmlns:a16="http://schemas.microsoft.com/office/drawing/2014/main" id="{189FDEAD-1891-4FC2-81FB-A3D1D606D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16" y="5365550"/>
            <a:ext cx="757633" cy="74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outon Rouge Pour Pousser La Bombe Nucléaire Banque D&amp;#39;Images Et Photos  Libres De Droits. Image 77146782.">
            <a:extLst>
              <a:ext uri="{FF2B5EF4-FFF2-40B4-BE49-F238E27FC236}">
                <a16:creationId xmlns:a16="http://schemas.microsoft.com/office/drawing/2014/main" id="{81B6FF0F-6C17-4379-AAE8-1B92D7F2CD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4" t="9630" r="13661" b="12951"/>
          <a:stretch/>
        </p:blipFill>
        <p:spPr bwMode="auto">
          <a:xfrm>
            <a:off x="10002352" y="2822647"/>
            <a:ext cx="1295401" cy="139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D0D92933-6E03-48DB-BE84-B4D9D0F0FE8A}"/>
              </a:ext>
            </a:extLst>
          </p:cNvPr>
          <p:cNvSpPr txBox="1"/>
          <p:nvPr/>
        </p:nvSpPr>
        <p:spPr>
          <a:xfrm>
            <a:off x="9822586" y="4230560"/>
            <a:ext cx="1745370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B050"/>
                </a:solidFill>
              </a:rPr>
              <a:t>PRÊT A COMMENCER</a:t>
            </a:r>
            <a:endParaRPr lang="fr-CH" dirty="0">
              <a:solidFill>
                <a:srgbClr val="00B050"/>
              </a:solidFill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FA18C346-B7B8-4FB2-8983-606C4800337E}"/>
              </a:ext>
            </a:extLst>
          </p:cNvPr>
          <p:cNvSpPr txBox="1"/>
          <p:nvPr/>
        </p:nvSpPr>
        <p:spPr>
          <a:xfrm>
            <a:off x="4373621" y="45910"/>
            <a:ext cx="2893953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0000"/>
                </a:solidFill>
              </a:rPr>
              <a:t>Mode placement (2)</a:t>
            </a:r>
            <a:endParaRPr lang="fr-CH" sz="2400" b="1" dirty="0">
              <a:solidFill>
                <a:srgbClr val="FF0000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B66BD16-4097-49FD-91B7-C6ABC1884E12}"/>
              </a:ext>
            </a:extLst>
          </p:cNvPr>
          <p:cNvSpPr txBox="1"/>
          <p:nvPr/>
        </p:nvSpPr>
        <p:spPr>
          <a:xfrm>
            <a:off x="3075688" y="805843"/>
            <a:ext cx="1661759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1- On place ses bases en cliquant sur les régions administratives</a:t>
            </a:r>
            <a:endParaRPr lang="fr-CH" sz="1400" dirty="0">
              <a:solidFill>
                <a:srgbClr val="FF0000"/>
              </a:solidFill>
            </a:endParaRPr>
          </a:p>
        </p:txBody>
      </p: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06611519-F833-4EB7-A772-D688C0EAC7FE}"/>
              </a:ext>
            </a:extLst>
          </p:cNvPr>
          <p:cNvCxnSpPr>
            <a:cxnSpLocks/>
          </p:cNvCxnSpPr>
          <p:nvPr/>
        </p:nvCxnSpPr>
        <p:spPr>
          <a:xfrm flipH="1" flipV="1">
            <a:off x="4044874" y="1759950"/>
            <a:ext cx="63207" cy="37884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A0E9C29-A8E0-47E6-B913-75C3AD4B381B}"/>
              </a:ext>
            </a:extLst>
          </p:cNvPr>
          <p:cNvSpPr/>
          <p:nvPr/>
        </p:nvSpPr>
        <p:spPr>
          <a:xfrm>
            <a:off x="3979096" y="2162411"/>
            <a:ext cx="275359" cy="378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174CB9F-A2F8-4855-A32F-60F540CB6F70}"/>
              </a:ext>
            </a:extLst>
          </p:cNvPr>
          <p:cNvSpPr/>
          <p:nvPr/>
        </p:nvSpPr>
        <p:spPr>
          <a:xfrm>
            <a:off x="4312499" y="2034017"/>
            <a:ext cx="311103" cy="34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5A37A2-CBD4-4D15-8D1F-41E02C9F7B32}"/>
              </a:ext>
            </a:extLst>
          </p:cNvPr>
          <p:cNvSpPr/>
          <p:nvPr/>
        </p:nvSpPr>
        <p:spPr>
          <a:xfrm>
            <a:off x="4815659" y="2087803"/>
            <a:ext cx="311103" cy="3444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A7CA5C68-ED46-4317-A339-DF64676596C7}"/>
              </a:ext>
            </a:extLst>
          </p:cNvPr>
          <p:cNvCxnSpPr>
            <a:cxnSpLocks/>
            <a:stCxn id="55" idx="0"/>
          </p:cNvCxnSpPr>
          <p:nvPr/>
        </p:nvCxnSpPr>
        <p:spPr>
          <a:xfrm flipH="1" flipV="1">
            <a:off x="4312501" y="1727483"/>
            <a:ext cx="155550" cy="3065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F9AC0932-FC8C-46E7-9675-118110EA6C06}"/>
              </a:ext>
            </a:extLst>
          </p:cNvPr>
          <p:cNvCxnSpPr>
            <a:cxnSpLocks/>
          </p:cNvCxnSpPr>
          <p:nvPr/>
        </p:nvCxnSpPr>
        <p:spPr>
          <a:xfrm flipH="1" flipV="1">
            <a:off x="4667438" y="1745061"/>
            <a:ext cx="155550" cy="3065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E04253FD-55A0-4810-960F-0F2EC178C793}"/>
              </a:ext>
            </a:extLst>
          </p:cNvPr>
          <p:cNvCxnSpPr>
            <a:cxnSpLocks/>
          </p:cNvCxnSpPr>
          <p:nvPr/>
        </p:nvCxnSpPr>
        <p:spPr>
          <a:xfrm flipH="1" flipV="1">
            <a:off x="3797411" y="1759950"/>
            <a:ext cx="91912" cy="8750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657CE048-C2FD-4155-A79B-F06CE50B51FA}"/>
              </a:ext>
            </a:extLst>
          </p:cNvPr>
          <p:cNvSpPr/>
          <p:nvPr/>
        </p:nvSpPr>
        <p:spPr>
          <a:xfrm>
            <a:off x="3809705" y="2602698"/>
            <a:ext cx="275359" cy="3788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1314E4B2-3C88-4319-99C2-0C68E2D57290}"/>
              </a:ext>
            </a:extLst>
          </p:cNvPr>
          <p:cNvSpPr/>
          <p:nvPr/>
        </p:nvSpPr>
        <p:spPr>
          <a:xfrm>
            <a:off x="6601833" y="2634961"/>
            <a:ext cx="275359" cy="5611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4EEDEBDC-ABC3-4929-921C-622869A8278F}"/>
              </a:ext>
            </a:extLst>
          </p:cNvPr>
          <p:cNvSpPr/>
          <p:nvPr/>
        </p:nvSpPr>
        <p:spPr>
          <a:xfrm>
            <a:off x="6370036" y="2991715"/>
            <a:ext cx="275359" cy="5611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9EF5DE2D-6CD4-4481-9A2E-A786F63E7DBA}"/>
              </a:ext>
            </a:extLst>
          </p:cNvPr>
          <p:cNvSpPr/>
          <p:nvPr/>
        </p:nvSpPr>
        <p:spPr>
          <a:xfrm>
            <a:off x="6812248" y="3351145"/>
            <a:ext cx="275359" cy="5611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60E042C9-0C3B-49AD-AEEC-76A6C4F966D5}"/>
              </a:ext>
            </a:extLst>
          </p:cNvPr>
          <p:cNvSpPr/>
          <p:nvPr/>
        </p:nvSpPr>
        <p:spPr>
          <a:xfrm>
            <a:off x="6567240" y="3868871"/>
            <a:ext cx="448412" cy="447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8599936F-2241-4985-9523-ECB736D1C3C4}"/>
              </a:ext>
            </a:extLst>
          </p:cNvPr>
          <p:cNvSpPr/>
          <p:nvPr/>
        </p:nvSpPr>
        <p:spPr>
          <a:xfrm>
            <a:off x="6369913" y="3934284"/>
            <a:ext cx="241444" cy="447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9B2B308F-03C4-403E-9F60-BD4FEFB60102}"/>
              </a:ext>
            </a:extLst>
          </p:cNvPr>
          <p:cNvSpPr/>
          <p:nvPr/>
        </p:nvSpPr>
        <p:spPr>
          <a:xfrm>
            <a:off x="5615047" y="3665463"/>
            <a:ext cx="556503" cy="447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57CF3E99-D421-4BAF-AE33-E5FB5F86521C}"/>
              </a:ext>
            </a:extLst>
          </p:cNvPr>
          <p:cNvSpPr/>
          <p:nvPr/>
        </p:nvSpPr>
        <p:spPr>
          <a:xfrm>
            <a:off x="6171062" y="4048229"/>
            <a:ext cx="241444" cy="447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9A78015-F25D-4633-8FC6-98F82B678459}"/>
              </a:ext>
            </a:extLst>
          </p:cNvPr>
          <p:cNvSpPr/>
          <p:nvPr/>
        </p:nvSpPr>
        <p:spPr>
          <a:xfrm>
            <a:off x="5339591" y="3227610"/>
            <a:ext cx="556503" cy="5611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2C095D53-C05D-4ECF-B425-6EF2D1BD8820}"/>
              </a:ext>
            </a:extLst>
          </p:cNvPr>
          <p:cNvSpPr/>
          <p:nvPr/>
        </p:nvSpPr>
        <p:spPr>
          <a:xfrm>
            <a:off x="5299402" y="2822647"/>
            <a:ext cx="513122" cy="339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BC215CDA-7EEE-4560-97D7-379A50FF7E76}"/>
              </a:ext>
            </a:extLst>
          </p:cNvPr>
          <p:cNvSpPr/>
          <p:nvPr/>
        </p:nvSpPr>
        <p:spPr>
          <a:xfrm>
            <a:off x="5619497" y="2289571"/>
            <a:ext cx="363862" cy="5884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10C83300-61B9-48B3-A7E4-5F796C45EFB2}"/>
              </a:ext>
            </a:extLst>
          </p:cNvPr>
          <p:cNvSpPr/>
          <p:nvPr/>
        </p:nvSpPr>
        <p:spPr>
          <a:xfrm>
            <a:off x="6029864" y="2177002"/>
            <a:ext cx="640820" cy="4433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5143814A-9A32-4A91-9033-CF840B46E22A}"/>
              </a:ext>
            </a:extLst>
          </p:cNvPr>
          <p:cNvSpPr txBox="1"/>
          <p:nvPr/>
        </p:nvSpPr>
        <p:spPr>
          <a:xfrm>
            <a:off x="6000451" y="1151672"/>
            <a:ext cx="1661759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rgbClr val="FF0000"/>
                </a:solidFill>
              </a:rPr>
              <a:t>On ne peut pas placer deux Bases côte à cote : zones interdites</a:t>
            </a:r>
            <a:endParaRPr lang="fr-CH" sz="1400" dirty="0">
              <a:solidFill>
                <a:srgbClr val="FF0000"/>
              </a:solidFill>
            </a:endParaRPr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911A6C34-E4EB-4182-BC84-D5E21CAEEB8F}"/>
              </a:ext>
            </a:extLst>
          </p:cNvPr>
          <p:cNvCxnSpPr>
            <a:cxnSpLocks/>
          </p:cNvCxnSpPr>
          <p:nvPr/>
        </p:nvCxnSpPr>
        <p:spPr>
          <a:xfrm flipV="1">
            <a:off x="6745908" y="2106755"/>
            <a:ext cx="113335" cy="8035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Connecteur droit 73">
            <a:extLst>
              <a:ext uri="{FF2B5EF4-FFF2-40B4-BE49-F238E27FC236}">
                <a16:creationId xmlns:a16="http://schemas.microsoft.com/office/drawing/2014/main" id="{29714534-E572-45C8-A199-F92063D492F9}"/>
              </a:ext>
            </a:extLst>
          </p:cNvPr>
          <p:cNvCxnSpPr>
            <a:cxnSpLocks/>
          </p:cNvCxnSpPr>
          <p:nvPr/>
        </p:nvCxnSpPr>
        <p:spPr>
          <a:xfrm flipV="1">
            <a:off x="6291784" y="2070390"/>
            <a:ext cx="137483" cy="3273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B70E5698-8E39-4D82-9F1A-5A734C25ACC2}"/>
              </a:ext>
            </a:extLst>
          </p:cNvPr>
          <p:cNvCxnSpPr>
            <a:cxnSpLocks/>
          </p:cNvCxnSpPr>
          <p:nvPr/>
        </p:nvCxnSpPr>
        <p:spPr>
          <a:xfrm flipV="1">
            <a:off x="5793982" y="2090404"/>
            <a:ext cx="215370" cy="47440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B5D47F7F-1F66-4B09-87AD-9EB13FD972E9}"/>
              </a:ext>
            </a:extLst>
          </p:cNvPr>
          <p:cNvSpPr txBox="1"/>
          <p:nvPr/>
        </p:nvSpPr>
        <p:spPr>
          <a:xfrm>
            <a:off x="9655969" y="5521150"/>
            <a:ext cx="1732674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FF0000"/>
                </a:solidFill>
              </a:rPr>
              <a:t>S’allume quand toutes les bases sont placées</a:t>
            </a:r>
            <a:endParaRPr lang="fr-CH" sz="1400" dirty="0">
              <a:solidFill>
                <a:srgbClr val="FF0000"/>
              </a:solidFill>
            </a:endParaRPr>
          </a:p>
        </p:txBody>
      </p:sp>
      <p:cxnSp>
        <p:nvCxnSpPr>
          <p:cNvPr id="79" name="Connecteur droit 78">
            <a:extLst>
              <a:ext uri="{FF2B5EF4-FFF2-40B4-BE49-F238E27FC236}">
                <a16:creationId xmlns:a16="http://schemas.microsoft.com/office/drawing/2014/main" id="{5FD5CCF1-6EB2-4531-85EB-A05F0118A073}"/>
              </a:ext>
            </a:extLst>
          </p:cNvPr>
          <p:cNvCxnSpPr>
            <a:cxnSpLocks/>
          </p:cNvCxnSpPr>
          <p:nvPr/>
        </p:nvCxnSpPr>
        <p:spPr>
          <a:xfrm flipH="1">
            <a:off x="10691249" y="4876891"/>
            <a:ext cx="4022" cy="667206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7AAC5E08-362F-41C4-8CA3-8B4785F1E294}"/>
              </a:ext>
            </a:extLst>
          </p:cNvPr>
          <p:cNvSpPr/>
          <p:nvPr/>
        </p:nvSpPr>
        <p:spPr>
          <a:xfrm>
            <a:off x="9971809" y="4257472"/>
            <a:ext cx="1416833" cy="718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AE503027-2F54-4B23-8A2A-E5092B7E1338}"/>
              </a:ext>
            </a:extLst>
          </p:cNvPr>
          <p:cNvSpPr txBox="1"/>
          <p:nvPr/>
        </p:nvSpPr>
        <p:spPr>
          <a:xfrm>
            <a:off x="7315426" y="2141955"/>
            <a:ext cx="2149778" cy="1261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FF0000"/>
                </a:solidFill>
              </a:rPr>
              <a:t>Pour commencer la partie quand les bases sont placées : </a:t>
            </a:r>
          </a:p>
          <a:p>
            <a:pPr algn="ctr"/>
            <a:r>
              <a:rPr lang="fr-FR" sz="1400" dirty="0">
                <a:solidFill>
                  <a:srgbClr val="FF0000"/>
                </a:solidFill>
              </a:rPr>
              <a:t>bouton pour passer au </a:t>
            </a:r>
            <a:r>
              <a:rPr lang="fr-FR" sz="2000" b="1" dirty="0">
                <a:solidFill>
                  <a:srgbClr val="FF0000"/>
                </a:solidFill>
              </a:rPr>
              <a:t>mode combat</a:t>
            </a:r>
            <a:endParaRPr lang="fr-CH" sz="1400" b="1" dirty="0">
              <a:solidFill>
                <a:srgbClr val="FF0000"/>
              </a:solidFill>
            </a:endParaRPr>
          </a:p>
        </p:txBody>
      </p:sp>
      <p:cxnSp>
        <p:nvCxnSpPr>
          <p:cNvPr id="82" name="Connecteur droit 81">
            <a:extLst>
              <a:ext uri="{FF2B5EF4-FFF2-40B4-BE49-F238E27FC236}">
                <a16:creationId xmlns:a16="http://schemas.microsoft.com/office/drawing/2014/main" id="{B98BE238-1FAE-4425-890C-CE18E6F913C0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9465204" y="2772897"/>
            <a:ext cx="459123" cy="1051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2B8A402-B4EE-4CAA-92C7-4D55672B3B9C}"/>
              </a:ext>
            </a:extLst>
          </p:cNvPr>
          <p:cNvSpPr/>
          <p:nvPr/>
        </p:nvSpPr>
        <p:spPr>
          <a:xfrm>
            <a:off x="9924327" y="2878051"/>
            <a:ext cx="1416833" cy="13806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5" name="Ellipse 84">
            <a:extLst>
              <a:ext uri="{FF2B5EF4-FFF2-40B4-BE49-F238E27FC236}">
                <a16:creationId xmlns:a16="http://schemas.microsoft.com/office/drawing/2014/main" id="{B4894839-8BD5-4C02-83B1-8F0207C3F890}"/>
              </a:ext>
            </a:extLst>
          </p:cNvPr>
          <p:cNvSpPr/>
          <p:nvPr/>
        </p:nvSpPr>
        <p:spPr>
          <a:xfrm>
            <a:off x="3797411" y="3058388"/>
            <a:ext cx="241444" cy="447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6" name="Ellipse 85">
            <a:extLst>
              <a:ext uri="{FF2B5EF4-FFF2-40B4-BE49-F238E27FC236}">
                <a16:creationId xmlns:a16="http://schemas.microsoft.com/office/drawing/2014/main" id="{3A4087BC-F768-4B19-A020-CE6964DB746B}"/>
              </a:ext>
            </a:extLst>
          </p:cNvPr>
          <p:cNvSpPr/>
          <p:nvPr/>
        </p:nvSpPr>
        <p:spPr>
          <a:xfrm>
            <a:off x="4138797" y="3968190"/>
            <a:ext cx="241444" cy="447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4CC34B4E-70D7-41D4-BDC7-6167FF6ABE25}"/>
              </a:ext>
            </a:extLst>
          </p:cNvPr>
          <p:cNvSpPr/>
          <p:nvPr/>
        </p:nvSpPr>
        <p:spPr>
          <a:xfrm>
            <a:off x="4491497" y="4092639"/>
            <a:ext cx="241444" cy="447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5AF73F47-2A9C-4275-A6F4-42513A0BBE99}"/>
              </a:ext>
            </a:extLst>
          </p:cNvPr>
          <p:cNvSpPr/>
          <p:nvPr/>
        </p:nvSpPr>
        <p:spPr>
          <a:xfrm>
            <a:off x="4590301" y="3604312"/>
            <a:ext cx="294291" cy="40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D35B4C4D-A989-4C43-9D75-0F2B3E7F8972}"/>
              </a:ext>
            </a:extLst>
          </p:cNvPr>
          <p:cNvSpPr/>
          <p:nvPr/>
        </p:nvSpPr>
        <p:spPr>
          <a:xfrm>
            <a:off x="4293567" y="3078993"/>
            <a:ext cx="294291" cy="40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C7CBD71E-7A5B-4D6C-970E-F3FAC0418D54}"/>
              </a:ext>
            </a:extLst>
          </p:cNvPr>
          <p:cNvSpPr/>
          <p:nvPr/>
        </p:nvSpPr>
        <p:spPr>
          <a:xfrm>
            <a:off x="4066253" y="5607747"/>
            <a:ext cx="294291" cy="40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D90B9334-28A0-4C48-B4ED-EE7417B3B01F}"/>
              </a:ext>
            </a:extLst>
          </p:cNvPr>
          <p:cNvSpPr/>
          <p:nvPr/>
        </p:nvSpPr>
        <p:spPr>
          <a:xfrm>
            <a:off x="4066253" y="5122593"/>
            <a:ext cx="294291" cy="40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9ED5D79E-7462-4EE2-AFE5-87D79FB9CA68}"/>
              </a:ext>
            </a:extLst>
          </p:cNvPr>
          <p:cNvSpPr/>
          <p:nvPr/>
        </p:nvSpPr>
        <p:spPr>
          <a:xfrm>
            <a:off x="4552314" y="4923355"/>
            <a:ext cx="294291" cy="40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2C7A0C89-FE86-4D5A-973F-4FF8056825A4}"/>
              </a:ext>
            </a:extLst>
          </p:cNvPr>
          <p:cNvSpPr/>
          <p:nvPr/>
        </p:nvSpPr>
        <p:spPr>
          <a:xfrm>
            <a:off x="4898587" y="5145472"/>
            <a:ext cx="294291" cy="40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AA208C0E-4358-4BDC-817F-EEF0A9C71013}"/>
              </a:ext>
            </a:extLst>
          </p:cNvPr>
          <p:cNvSpPr/>
          <p:nvPr/>
        </p:nvSpPr>
        <p:spPr>
          <a:xfrm rot="2486898">
            <a:off x="4898585" y="5339512"/>
            <a:ext cx="294291" cy="8606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3C32D9AE-331B-4C1A-8012-E63FBC4F2CEE}"/>
              </a:ext>
            </a:extLst>
          </p:cNvPr>
          <p:cNvSpPr/>
          <p:nvPr/>
        </p:nvSpPr>
        <p:spPr>
          <a:xfrm>
            <a:off x="3277527" y="2361642"/>
            <a:ext cx="490440" cy="40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20C26D0B-D25E-4BBF-AD17-4113C758F676}"/>
              </a:ext>
            </a:extLst>
          </p:cNvPr>
          <p:cNvSpPr/>
          <p:nvPr/>
        </p:nvSpPr>
        <p:spPr>
          <a:xfrm>
            <a:off x="3287011" y="2782070"/>
            <a:ext cx="490440" cy="40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DF2929EE-BC22-418E-8F3E-E15A9889A3A3}"/>
              </a:ext>
            </a:extLst>
          </p:cNvPr>
          <p:cNvSpPr/>
          <p:nvPr/>
        </p:nvSpPr>
        <p:spPr>
          <a:xfrm>
            <a:off x="4142614" y="2611974"/>
            <a:ext cx="490440" cy="40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AE0141FB-C600-4EE0-B734-8E5B2042A68A}"/>
              </a:ext>
            </a:extLst>
          </p:cNvPr>
          <p:cNvSpPr/>
          <p:nvPr/>
        </p:nvSpPr>
        <p:spPr>
          <a:xfrm>
            <a:off x="4380241" y="2392356"/>
            <a:ext cx="490440" cy="219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6EA4AD99-78C6-47F7-971D-8F9AAD8243D4}"/>
              </a:ext>
            </a:extLst>
          </p:cNvPr>
          <p:cNvSpPr/>
          <p:nvPr/>
        </p:nvSpPr>
        <p:spPr>
          <a:xfrm>
            <a:off x="4807586" y="1802750"/>
            <a:ext cx="490440" cy="2196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F1978BD3-F5FD-4E4F-82B4-25AE83C4C2DA}"/>
              </a:ext>
            </a:extLst>
          </p:cNvPr>
          <p:cNvSpPr/>
          <p:nvPr/>
        </p:nvSpPr>
        <p:spPr>
          <a:xfrm>
            <a:off x="5027023" y="2468258"/>
            <a:ext cx="307675" cy="4627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DB27480F-44B8-4077-B92D-B89C67A3B8DE}"/>
              </a:ext>
            </a:extLst>
          </p:cNvPr>
          <p:cNvSpPr/>
          <p:nvPr/>
        </p:nvSpPr>
        <p:spPr>
          <a:xfrm>
            <a:off x="5236958" y="2145378"/>
            <a:ext cx="307675" cy="4627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8A9C017E-A179-41B7-8E36-B1502D8CE2DA}"/>
              </a:ext>
            </a:extLst>
          </p:cNvPr>
          <p:cNvSpPr/>
          <p:nvPr/>
        </p:nvSpPr>
        <p:spPr>
          <a:xfrm>
            <a:off x="5360718" y="1931109"/>
            <a:ext cx="459371" cy="2773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5DB8E7A9-099E-4303-95F3-D2B82680B229}"/>
              </a:ext>
            </a:extLst>
          </p:cNvPr>
          <p:cNvSpPr/>
          <p:nvPr/>
        </p:nvSpPr>
        <p:spPr>
          <a:xfrm>
            <a:off x="5524441" y="4494383"/>
            <a:ext cx="294291" cy="40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F1D542E0-DF52-48F9-B730-6C36654837D2}"/>
              </a:ext>
            </a:extLst>
          </p:cNvPr>
          <p:cNvSpPr/>
          <p:nvPr/>
        </p:nvSpPr>
        <p:spPr>
          <a:xfrm>
            <a:off x="5114596" y="4742171"/>
            <a:ext cx="294291" cy="40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325C0891-5C03-44D4-8ABF-C80EE2EC2A46}"/>
              </a:ext>
            </a:extLst>
          </p:cNvPr>
          <p:cNvSpPr/>
          <p:nvPr/>
        </p:nvSpPr>
        <p:spPr>
          <a:xfrm>
            <a:off x="6812248" y="4427808"/>
            <a:ext cx="294291" cy="40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F465D339-1DBD-494E-8CAF-57C3EAE63115}"/>
              </a:ext>
            </a:extLst>
          </p:cNvPr>
          <p:cNvSpPr/>
          <p:nvPr/>
        </p:nvSpPr>
        <p:spPr>
          <a:xfrm>
            <a:off x="6048403" y="4476626"/>
            <a:ext cx="294291" cy="40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E098FCD2-D992-4D9C-81F8-48CFF3D12B61}"/>
              </a:ext>
            </a:extLst>
          </p:cNvPr>
          <p:cNvSpPr/>
          <p:nvPr/>
        </p:nvSpPr>
        <p:spPr>
          <a:xfrm>
            <a:off x="5791603" y="5333013"/>
            <a:ext cx="294291" cy="40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5A350207-33FE-4803-B6F5-E44F27A5E5AF}"/>
              </a:ext>
            </a:extLst>
          </p:cNvPr>
          <p:cNvSpPr/>
          <p:nvPr/>
        </p:nvSpPr>
        <p:spPr>
          <a:xfrm>
            <a:off x="6220807" y="5143060"/>
            <a:ext cx="294291" cy="40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CEA1CA6E-DE74-4B62-B549-14531E235A69}"/>
              </a:ext>
            </a:extLst>
          </p:cNvPr>
          <p:cNvSpPr/>
          <p:nvPr/>
        </p:nvSpPr>
        <p:spPr>
          <a:xfrm>
            <a:off x="6655741" y="5129850"/>
            <a:ext cx="294291" cy="40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923BF7BA-BBA6-41D9-BE83-1891084324FF}"/>
              </a:ext>
            </a:extLst>
          </p:cNvPr>
          <p:cNvSpPr/>
          <p:nvPr/>
        </p:nvSpPr>
        <p:spPr>
          <a:xfrm>
            <a:off x="6847801" y="4723525"/>
            <a:ext cx="781683" cy="40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23AD17BE-3AD4-45BB-95FC-4E1CD0A81AD4}"/>
              </a:ext>
            </a:extLst>
          </p:cNvPr>
          <p:cNvSpPr/>
          <p:nvPr/>
        </p:nvSpPr>
        <p:spPr>
          <a:xfrm>
            <a:off x="5267260" y="5317987"/>
            <a:ext cx="294291" cy="40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937B6E7C-60D4-47D4-A7D7-11312CD36E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985" y="3007264"/>
            <a:ext cx="1183424" cy="4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76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F044B3C-78DA-4618-837C-D4C5D67AE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917" y="992333"/>
            <a:ext cx="4951831" cy="4699288"/>
          </a:xfrm>
        </p:spPr>
      </p:pic>
      <p:sp>
        <p:nvSpPr>
          <p:cNvPr id="7" name="Soleil 6">
            <a:extLst>
              <a:ext uri="{FF2B5EF4-FFF2-40B4-BE49-F238E27FC236}">
                <a16:creationId xmlns:a16="http://schemas.microsoft.com/office/drawing/2014/main" id="{DE8A3074-905A-4244-9B07-EE7E85EC7CAE}"/>
              </a:ext>
            </a:extLst>
          </p:cNvPr>
          <p:cNvSpPr/>
          <p:nvPr/>
        </p:nvSpPr>
        <p:spPr>
          <a:xfrm>
            <a:off x="4235020" y="3982316"/>
            <a:ext cx="158133" cy="201670"/>
          </a:xfrm>
          <a:prstGeom prst="sun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Soleil 7">
            <a:extLst>
              <a:ext uri="{FF2B5EF4-FFF2-40B4-BE49-F238E27FC236}">
                <a16:creationId xmlns:a16="http://schemas.microsoft.com/office/drawing/2014/main" id="{3EC71F10-6AD9-4321-9057-0359E1B9E869}"/>
              </a:ext>
            </a:extLst>
          </p:cNvPr>
          <p:cNvSpPr/>
          <p:nvPr/>
        </p:nvSpPr>
        <p:spPr>
          <a:xfrm>
            <a:off x="3960463" y="3982316"/>
            <a:ext cx="158133" cy="201670"/>
          </a:xfrm>
          <a:prstGeom prst="sun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Soleil 8">
            <a:extLst>
              <a:ext uri="{FF2B5EF4-FFF2-40B4-BE49-F238E27FC236}">
                <a16:creationId xmlns:a16="http://schemas.microsoft.com/office/drawing/2014/main" id="{FC7C2D36-EE04-45C2-BC30-10E47A0BB342}"/>
              </a:ext>
            </a:extLst>
          </p:cNvPr>
          <p:cNvSpPr/>
          <p:nvPr/>
        </p:nvSpPr>
        <p:spPr>
          <a:xfrm>
            <a:off x="3685906" y="4081894"/>
            <a:ext cx="158133" cy="201670"/>
          </a:xfrm>
          <a:prstGeom prst="sun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Soleil 9">
            <a:extLst>
              <a:ext uri="{FF2B5EF4-FFF2-40B4-BE49-F238E27FC236}">
                <a16:creationId xmlns:a16="http://schemas.microsoft.com/office/drawing/2014/main" id="{C97A351D-F39E-44C3-ADC6-52743EF1E3B0}"/>
              </a:ext>
            </a:extLst>
          </p:cNvPr>
          <p:cNvSpPr/>
          <p:nvPr/>
        </p:nvSpPr>
        <p:spPr>
          <a:xfrm>
            <a:off x="3411349" y="4182729"/>
            <a:ext cx="158133" cy="201670"/>
          </a:xfrm>
          <a:prstGeom prst="sun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Soleil 11">
            <a:extLst>
              <a:ext uri="{FF2B5EF4-FFF2-40B4-BE49-F238E27FC236}">
                <a16:creationId xmlns:a16="http://schemas.microsoft.com/office/drawing/2014/main" id="{6F9DED3F-102A-4879-8DC3-1FEA745E0722}"/>
              </a:ext>
            </a:extLst>
          </p:cNvPr>
          <p:cNvSpPr/>
          <p:nvPr/>
        </p:nvSpPr>
        <p:spPr>
          <a:xfrm>
            <a:off x="3694032" y="2939156"/>
            <a:ext cx="158133" cy="201670"/>
          </a:xfrm>
          <a:prstGeom prst="sun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Soleil 12">
            <a:extLst>
              <a:ext uri="{FF2B5EF4-FFF2-40B4-BE49-F238E27FC236}">
                <a16:creationId xmlns:a16="http://schemas.microsoft.com/office/drawing/2014/main" id="{D6C4BE44-96E5-48C6-9F71-78E60A9DAA97}"/>
              </a:ext>
            </a:extLst>
          </p:cNvPr>
          <p:cNvSpPr/>
          <p:nvPr/>
        </p:nvSpPr>
        <p:spPr>
          <a:xfrm>
            <a:off x="3913282" y="2413895"/>
            <a:ext cx="158133" cy="201670"/>
          </a:xfrm>
          <a:prstGeom prst="sun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Soleil 13">
            <a:extLst>
              <a:ext uri="{FF2B5EF4-FFF2-40B4-BE49-F238E27FC236}">
                <a16:creationId xmlns:a16="http://schemas.microsoft.com/office/drawing/2014/main" id="{60CB7B10-A270-46B9-8DCF-AA60E749A5C5}"/>
              </a:ext>
            </a:extLst>
          </p:cNvPr>
          <p:cNvSpPr/>
          <p:nvPr/>
        </p:nvSpPr>
        <p:spPr>
          <a:xfrm>
            <a:off x="2167528" y="2448444"/>
            <a:ext cx="158133" cy="201670"/>
          </a:xfrm>
          <a:prstGeom prst="sun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Soleil 14">
            <a:extLst>
              <a:ext uri="{FF2B5EF4-FFF2-40B4-BE49-F238E27FC236}">
                <a16:creationId xmlns:a16="http://schemas.microsoft.com/office/drawing/2014/main" id="{E4F84ECA-95FD-476A-95DE-B391D3E5F1D5}"/>
              </a:ext>
            </a:extLst>
          </p:cNvPr>
          <p:cNvSpPr/>
          <p:nvPr/>
        </p:nvSpPr>
        <p:spPr>
          <a:xfrm>
            <a:off x="2984984" y="2037568"/>
            <a:ext cx="158133" cy="201670"/>
          </a:xfrm>
          <a:prstGeom prst="sun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Soleil 15">
            <a:extLst>
              <a:ext uri="{FF2B5EF4-FFF2-40B4-BE49-F238E27FC236}">
                <a16:creationId xmlns:a16="http://schemas.microsoft.com/office/drawing/2014/main" id="{77491F0D-7973-4171-B6A0-276BA178C8FD}"/>
              </a:ext>
            </a:extLst>
          </p:cNvPr>
          <p:cNvSpPr/>
          <p:nvPr/>
        </p:nvSpPr>
        <p:spPr>
          <a:xfrm>
            <a:off x="2534773" y="2062682"/>
            <a:ext cx="158133" cy="201670"/>
          </a:xfrm>
          <a:prstGeom prst="sun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Soleil 16">
            <a:extLst>
              <a:ext uri="{FF2B5EF4-FFF2-40B4-BE49-F238E27FC236}">
                <a16:creationId xmlns:a16="http://schemas.microsoft.com/office/drawing/2014/main" id="{BA178D62-F833-46F9-8D40-1D3AF8935898}"/>
              </a:ext>
            </a:extLst>
          </p:cNvPr>
          <p:cNvSpPr/>
          <p:nvPr/>
        </p:nvSpPr>
        <p:spPr>
          <a:xfrm>
            <a:off x="2325661" y="2124072"/>
            <a:ext cx="158133" cy="201670"/>
          </a:xfrm>
          <a:prstGeom prst="sun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Soleil 17">
            <a:extLst>
              <a:ext uri="{FF2B5EF4-FFF2-40B4-BE49-F238E27FC236}">
                <a16:creationId xmlns:a16="http://schemas.microsoft.com/office/drawing/2014/main" id="{90CC1547-2FAA-4840-8F0D-6622C952B2F0}"/>
              </a:ext>
            </a:extLst>
          </p:cNvPr>
          <p:cNvSpPr/>
          <p:nvPr/>
        </p:nvSpPr>
        <p:spPr>
          <a:xfrm>
            <a:off x="3685905" y="2587034"/>
            <a:ext cx="158133" cy="201670"/>
          </a:xfrm>
          <a:prstGeom prst="sun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" name="Soleil 18">
            <a:extLst>
              <a:ext uri="{FF2B5EF4-FFF2-40B4-BE49-F238E27FC236}">
                <a16:creationId xmlns:a16="http://schemas.microsoft.com/office/drawing/2014/main" id="{A4B6DC79-10CB-4841-BBA0-7FD7ABDDC20D}"/>
              </a:ext>
            </a:extLst>
          </p:cNvPr>
          <p:cNvSpPr/>
          <p:nvPr/>
        </p:nvSpPr>
        <p:spPr>
          <a:xfrm>
            <a:off x="3975048" y="3128108"/>
            <a:ext cx="158133" cy="201670"/>
          </a:xfrm>
          <a:prstGeom prst="sun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Soleil 19">
            <a:extLst>
              <a:ext uri="{FF2B5EF4-FFF2-40B4-BE49-F238E27FC236}">
                <a16:creationId xmlns:a16="http://schemas.microsoft.com/office/drawing/2014/main" id="{4BCCF2F3-C092-45B8-A766-CB76E6C52828}"/>
              </a:ext>
            </a:extLst>
          </p:cNvPr>
          <p:cNvSpPr/>
          <p:nvPr/>
        </p:nvSpPr>
        <p:spPr>
          <a:xfrm>
            <a:off x="2251697" y="3136020"/>
            <a:ext cx="158133" cy="201670"/>
          </a:xfrm>
          <a:prstGeom prst="sun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Soleil 20">
            <a:extLst>
              <a:ext uri="{FF2B5EF4-FFF2-40B4-BE49-F238E27FC236}">
                <a16:creationId xmlns:a16="http://schemas.microsoft.com/office/drawing/2014/main" id="{EAB913D0-CBCB-420D-9AA3-DC0E7E101CDB}"/>
              </a:ext>
            </a:extLst>
          </p:cNvPr>
          <p:cNvSpPr/>
          <p:nvPr/>
        </p:nvSpPr>
        <p:spPr>
          <a:xfrm>
            <a:off x="2548230" y="3123735"/>
            <a:ext cx="158133" cy="201670"/>
          </a:xfrm>
          <a:prstGeom prst="sun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Soleil 21">
            <a:extLst>
              <a:ext uri="{FF2B5EF4-FFF2-40B4-BE49-F238E27FC236}">
                <a16:creationId xmlns:a16="http://schemas.microsoft.com/office/drawing/2014/main" id="{E5C9A08C-2AA3-41A0-8F0D-29F539FF508F}"/>
              </a:ext>
            </a:extLst>
          </p:cNvPr>
          <p:cNvSpPr/>
          <p:nvPr/>
        </p:nvSpPr>
        <p:spPr>
          <a:xfrm>
            <a:off x="2706363" y="4431490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Soleil 22">
            <a:extLst>
              <a:ext uri="{FF2B5EF4-FFF2-40B4-BE49-F238E27FC236}">
                <a16:creationId xmlns:a16="http://schemas.microsoft.com/office/drawing/2014/main" id="{05356FFD-6FCC-4E11-B935-8846D6CB1816}"/>
              </a:ext>
            </a:extLst>
          </p:cNvPr>
          <p:cNvSpPr/>
          <p:nvPr/>
        </p:nvSpPr>
        <p:spPr>
          <a:xfrm>
            <a:off x="2627297" y="4742898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4" name="Espace réservé du contenu 4">
            <a:extLst>
              <a:ext uri="{FF2B5EF4-FFF2-40B4-BE49-F238E27FC236}">
                <a16:creationId xmlns:a16="http://schemas.microsoft.com/office/drawing/2014/main" id="{12F94AE5-3342-4F52-B3EE-99023A059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992333"/>
            <a:ext cx="4951831" cy="4699288"/>
          </a:xfrm>
          <a:prstGeom prst="rect">
            <a:avLst/>
          </a:prstGeom>
        </p:spPr>
      </p:pic>
      <p:sp>
        <p:nvSpPr>
          <p:cNvPr id="2" name="Signe de multiplication 1">
            <a:extLst>
              <a:ext uri="{FF2B5EF4-FFF2-40B4-BE49-F238E27FC236}">
                <a16:creationId xmlns:a16="http://schemas.microsoft.com/office/drawing/2014/main" id="{9F551676-9895-47E2-9877-DFA7E9C220BA}"/>
              </a:ext>
            </a:extLst>
          </p:cNvPr>
          <p:cNvSpPr/>
          <p:nvPr/>
        </p:nvSpPr>
        <p:spPr>
          <a:xfrm>
            <a:off x="2785429" y="3816960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Signe de multiplication 24">
            <a:extLst>
              <a:ext uri="{FF2B5EF4-FFF2-40B4-BE49-F238E27FC236}">
                <a16:creationId xmlns:a16="http://schemas.microsoft.com/office/drawing/2014/main" id="{FD8D3CF6-CE7F-4391-AB5C-85F3F67AB026}"/>
              </a:ext>
            </a:extLst>
          </p:cNvPr>
          <p:cNvSpPr/>
          <p:nvPr/>
        </p:nvSpPr>
        <p:spPr>
          <a:xfrm>
            <a:off x="2692906" y="4124225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Signe de multiplication 25">
            <a:extLst>
              <a:ext uri="{FF2B5EF4-FFF2-40B4-BE49-F238E27FC236}">
                <a16:creationId xmlns:a16="http://schemas.microsoft.com/office/drawing/2014/main" id="{B7AA6FF8-68DD-47C6-B5B8-EC355282B59A}"/>
              </a:ext>
            </a:extLst>
          </p:cNvPr>
          <p:cNvSpPr/>
          <p:nvPr/>
        </p:nvSpPr>
        <p:spPr>
          <a:xfrm>
            <a:off x="2954200" y="4275803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Signe de multiplication 26">
            <a:extLst>
              <a:ext uri="{FF2B5EF4-FFF2-40B4-BE49-F238E27FC236}">
                <a16:creationId xmlns:a16="http://schemas.microsoft.com/office/drawing/2014/main" id="{89914A79-2E14-4720-98C0-CE375716A54A}"/>
              </a:ext>
            </a:extLst>
          </p:cNvPr>
          <p:cNvSpPr/>
          <p:nvPr/>
        </p:nvSpPr>
        <p:spPr>
          <a:xfrm>
            <a:off x="3677507" y="1763549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Signe de multiplication 27">
            <a:extLst>
              <a:ext uri="{FF2B5EF4-FFF2-40B4-BE49-F238E27FC236}">
                <a16:creationId xmlns:a16="http://schemas.microsoft.com/office/drawing/2014/main" id="{756FCA10-A56E-4BF8-88C4-594A46585C6E}"/>
              </a:ext>
            </a:extLst>
          </p:cNvPr>
          <p:cNvSpPr/>
          <p:nvPr/>
        </p:nvSpPr>
        <p:spPr>
          <a:xfrm>
            <a:off x="3992348" y="1828718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Soleil 28">
            <a:extLst>
              <a:ext uri="{FF2B5EF4-FFF2-40B4-BE49-F238E27FC236}">
                <a16:creationId xmlns:a16="http://schemas.microsoft.com/office/drawing/2014/main" id="{22C21EF4-51FA-487E-8554-A60C99897305}"/>
              </a:ext>
            </a:extLst>
          </p:cNvPr>
          <p:cNvSpPr/>
          <p:nvPr/>
        </p:nvSpPr>
        <p:spPr>
          <a:xfrm>
            <a:off x="8449096" y="2587034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Soleil 29">
            <a:extLst>
              <a:ext uri="{FF2B5EF4-FFF2-40B4-BE49-F238E27FC236}">
                <a16:creationId xmlns:a16="http://schemas.microsoft.com/office/drawing/2014/main" id="{B3BD2A67-95E6-438D-B8D7-8406C7BA4C84}"/>
              </a:ext>
            </a:extLst>
          </p:cNvPr>
          <p:cNvSpPr/>
          <p:nvPr/>
        </p:nvSpPr>
        <p:spPr>
          <a:xfrm>
            <a:off x="8110233" y="2737486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Soleil 30">
            <a:extLst>
              <a:ext uri="{FF2B5EF4-FFF2-40B4-BE49-F238E27FC236}">
                <a16:creationId xmlns:a16="http://schemas.microsoft.com/office/drawing/2014/main" id="{2497C934-8AFB-408A-ABE2-D6FBDDCFCA8C}"/>
              </a:ext>
            </a:extLst>
          </p:cNvPr>
          <p:cNvSpPr/>
          <p:nvPr/>
        </p:nvSpPr>
        <p:spPr>
          <a:xfrm>
            <a:off x="7771370" y="2535816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Soleil 31">
            <a:extLst>
              <a:ext uri="{FF2B5EF4-FFF2-40B4-BE49-F238E27FC236}">
                <a16:creationId xmlns:a16="http://schemas.microsoft.com/office/drawing/2014/main" id="{E397BE2D-AF56-43D8-83C2-246E6D218C0A}"/>
              </a:ext>
            </a:extLst>
          </p:cNvPr>
          <p:cNvSpPr/>
          <p:nvPr/>
        </p:nvSpPr>
        <p:spPr>
          <a:xfrm>
            <a:off x="7569906" y="2788704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3" name="Signe de multiplication 32">
            <a:extLst>
              <a:ext uri="{FF2B5EF4-FFF2-40B4-BE49-F238E27FC236}">
                <a16:creationId xmlns:a16="http://schemas.microsoft.com/office/drawing/2014/main" id="{F395107F-41A9-481A-A5DC-129640680632}"/>
              </a:ext>
            </a:extLst>
          </p:cNvPr>
          <p:cNvSpPr/>
          <p:nvPr/>
        </p:nvSpPr>
        <p:spPr>
          <a:xfrm>
            <a:off x="8400266" y="2881778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4" name="Signe de multiplication 33">
            <a:extLst>
              <a:ext uri="{FF2B5EF4-FFF2-40B4-BE49-F238E27FC236}">
                <a16:creationId xmlns:a16="http://schemas.microsoft.com/office/drawing/2014/main" id="{7936114E-37BC-4816-976E-1610DBC2A9BC}"/>
              </a:ext>
            </a:extLst>
          </p:cNvPr>
          <p:cNvSpPr/>
          <p:nvPr/>
        </p:nvSpPr>
        <p:spPr>
          <a:xfrm>
            <a:off x="8689953" y="2906543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5" name="Signe de multiplication 34">
            <a:extLst>
              <a:ext uri="{FF2B5EF4-FFF2-40B4-BE49-F238E27FC236}">
                <a16:creationId xmlns:a16="http://schemas.microsoft.com/office/drawing/2014/main" id="{CE88C059-9AD9-42DA-AF81-7537FAF8E2A7}"/>
              </a:ext>
            </a:extLst>
          </p:cNvPr>
          <p:cNvSpPr/>
          <p:nvPr/>
        </p:nvSpPr>
        <p:spPr>
          <a:xfrm>
            <a:off x="8400266" y="4166213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6" name="Signe de multiplication 35">
            <a:extLst>
              <a:ext uri="{FF2B5EF4-FFF2-40B4-BE49-F238E27FC236}">
                <a16:creationId xmlns:a16="http://schemas.microsoft.com/office/drawing/2014/main" id="{63A34427-E468-4764-89F3-4AC5EE4FE524}"/>
              </a:ext>
            </a:extLst>
          </p:cNvPr>
          <p:cNvSpPr/>
          <p:nvPr/>
        </p:nvSpPr>
        <p:spPr>
          <a:xfrm>
            <a:off x="8699717" y="4045799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Signe de multiplication 36">
            <a:extLst>
              <a:ext uri="{FF2B5EF4-FFF2-40B4-BE49-F238E27FC236}">
                <a16:creationId xmlns:a16="http://schemas.microsoft.com/office/drawing/2014/main" id="{6BBF8845-F821-4460-BC62-FE2AB6508C49}"/>
              </a:ext>
            </a:extLst>
          </p:cNvPr>
          <p:cNvSpPr/>
          <p:nvPr/>
        </p:nvSpPr>
        <p:spPr>
          <a:xfrm>
            <a:off x="8409562" y="3783179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8" name="Signe de multiplication 37">
            <a:extLst>
              <a:ext uri="{FF2B5EF4-FFF2-40B4-BE49-F238E27FC236}">
                <a16:creationId xmlns:a16="http://schemas.microsoft.com/office/drawing/2014/main" id="{033EC8EA-41D7-4BF5-B51B-9D55B09B266A}"/>
              </a:ext>
            </a:extLst>
          </p:cNvPr>
          <p:cNvSpPr/>
          <p:nvPr/>
        </p:nvSpPr>
        <p:spPr>
          <a:xfrm>
            <a:off x="8655109" y="4492995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733E8A-C1DA-4B45-9399-C79ED19BE093}"/>
              </a:ext>
            </a:extLst>
          </p:cNvPr>
          <p:cNvSpPr txBox="1"/>
          <p:nvPr/>
        </p:nvSpPr>
        <p:spPr>
          <a:xfrm>
            <a:off x="1081916" y="572091"/>
            <a:ext cx="495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Votre pays</a:t>
            </a:r>
            <a:endParaRPr lang="fr-CH" u="sng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E872614-1BFB-41F6-AFE6-694A1E9067FC}"/>
              </a:ext>
            </a:extLst>
          </p:cNvPr>
          <p:cNvSpPr txBox="1"/>
          <p:nvPr/>
        </p:nvSpPr>
        <p:spPr>
          <a:xfrm>
            <a:off x="6096000" y="584826"/>
            <a:ext cx="495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Le pays de votre adversaire</a:t>
            </a:r>
            <a:endParaRPr lang="fr-CH" u="sng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5AB00C3-CBE5-4876-B399-C1D38D8B79EC}"/>
              </a:ext>
            </a:extLst>
          </p:cNvPr>
          <p:cNvSpPr txBox="1"/>
          <p:nvPr/>
        </p:nvSpPr>
        <p:spPr>
          <a:xfrm>
            <a:off x="6096000" y="5844886"/>
            <a:ext cx="49518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Bases adverses trouvées :</a:t>
            </a:r>
          </a:p>
          <a:p>
            <a:r>
              <a:rPr lang="fr-CH" dirty="0"/>
              <a:t>                    1/3      -               0/2</a:t>
            </a:r>
          </a:p>
        </p:txBody>
      </p:sp>
      <p:sp>
        <p:nvSpPr>
          <p:cNvPr id="40" name="Soleil 39">
            <a:extLst>
              <a:ext uri="{FF2B5EF4-FFF2-40B4-BE49-F238E27FC236}">
                <a16:creationId xmlns:a16="http://schemas.microsoft.com/office/drawing/2014/main" id="{FF1C6B43-811D-4FB5-BCF5-E2A6B0FC2C95}"/>
              </a:ext>
            </a:extLst>
          </p:cNvPr>
          <p:cNvSpPr/>
          <p:nvPr/>
        </p:nvSpPr>
        <p:spPr>
          <a:xfrm>
            <a:off x="6243931" y="6214493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1" name="Soleil 40">
            <a:extLst>
              <a:ext uri="{FF2B5EF4-FFF2-40B4-BE49-F238E27FC236}">
                <a16:creationId xmlns:a16="http://schemas.microsoft.com/office/drawing/2014/main" id="{EF82314D-E11C-45E5-93DE-59ED6D3AD13C}"/>
              </a:ext>
            </a:extLst>
          </p:cNvPr>
          <p:cNvSpPr/>
          <p:nvPr/>
        </p:nvSpPr>
        <p:spPr>
          <a:xfrm>
            <a:off x="6469664" y="6214493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Soleil 41">
            <a:extLst>
              <a:ext uri="{FF2B5EF4-FFF2-40B4-BE49-F238E27FC236}">
                <a16:creationId xmlns:a16="http://schemas.microsoft.com/office/drawing/2014/main" id="{6F7509B6-7099-43FC-9DE2-4EAE6D0812BA}"/>
              </a:ext>
            </a:extLst>
          </p:cNvPr>
          <p:cNvSpPr/>
          <p:nvPr/>
        </p:nvSpPr>
        <p:spPr>
          <a:xfrm>
            <a:off x="6727834" y="6214493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3" name="Soleil 42">
            <a:extLst>
              <a:ext uri="{FF2B5EF4-FFF2-40B4-BE49-F238E27FC236}">
                <a16:creationId xmlns:a16="http://schemas.microsoft.com/office/drawing/2014/main" id="{F73BA011-8618-4CA5-AAE9-9273958BF7F3}"/>
              </a:ext>
            </a:extLst>
          </p:cNvPr>
          <p:cNvSpPr/>
          <p:nvPr/>
        </p:nvSpPr>
        <p:spPr>
          <a:xfrm>
            <a:off x="6957954" y="6214493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4" name="Soleil 43">
            <a:extLst>
              <a:ext uri="{FF2B5EF4-FFF2-40B4-BE49-F238E27FC236}">
                <a16:creationId xmlns:a16="http://schemas.microsoft.com/office/drawing/2014/main" id="{B57EC4CA-C485-4AA6-8101-F531BF20CD66}"/>
              </a:ext>
            </a:extLst>
          </p:cNvPr>
          <p:cNvSpPr/>
          <p:nvPr/>
        </p:nvSpPr>
        <p:spPr>
          <a:xfrm>
            <a:off x="8249212" y="6214493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Soleil 44">
            <a:extLst>
              <a:ext uri="{FF2B5EF4-FFF2-40B4-BE49-F238E27FC236}">
                <a16:creationId xmlns:a16="http://schemas.microsoft.com/office/drawing/2014/main" id="{722C6592-219C-489D-85D2-D7042EFD8E99}"/>
              </a:ext>
            </a:extLst>
          </p:cNvPr>
          <p:cNvSpPr/>
          <p:nvPr/>
        </p:nvSpPr>
        <p:spPr>
          <a:xfrm>
            <a:off x="8479332" y="6214493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C1F276E-BAE8-4644-ABAB-CE3E1FCC6CFD}"/>
              </a:ext>
            </a:extLst>
          </p:cNvPr>
          <p:cNvSpPr txBox="1"/>
          <p:nvPr/>
        </p:nvSpPr>
        <p:spPr>
          <a:xfrm>
            <a:off x="135748" y="121385"/>
            <a:ext cx="36373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latin typeface="Algerian" panose="04020705040A02060702" pitchFamily="82" charset="0"/>
              </a:rPr>
              <a:t>Bataille navale revisitée</a:t>
            </a:r>
            <a:endParaRPr lang="fr-CH" dirty="0">
              <a:latin typeface="Algerian" panose="04020705040A02060702" pitchFamily="8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D22AF53-7BA7-4494-8E79-7023881AA1A7}"/>
              </a:ext>
            </a:extLst>
          </p:cNvPr>
          <p:cNvSpPr txBox="1"/>
          <p:nvPr/>
        </p:nvSpPr>
        <p:spPr>
          <a:xfrm>
            <a:off x="10780568" y="166255"/>
            <a:ext cx="127568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Tour n°:</a:t>
            </a:r>
          </a:p>
          <a:p>
            <a:pPr algn="ctr"/>
            <a:r>
              <a:rPr lang="fr-FR" dirty="0">
                <a:latin typeface="Arial Black" panose="020B0A04020102020204" pitchFamily="34" charset="0"/>
              </a:rPr>
              <a:t>10</a:t>
            </a:r>
            <a:endParaRPr lang="fr-CH" dirty="0">
              <a:latin typeface="Arial Black" panose="020B0A04020102020204" pitchFamily="34" charset="0"/>
            </a:endParaRPr>
          </a:p>
        </p:txBody>
      </p:sp>
      <p:sp>
        <p:nvSpPr>
          <p:cNvPr id="47" name="Signe de multiplication 46">
            <a:extLst>
              <a:ext uri="{FF2B5EF4-FFF2-40B4-BE49-F238E27FC236}">
                <a16:creationId xmlns:a16="http://schemas.microsoft.com/office/drawing/2014/main" id="{099672A8-46C0-4022-8914-060B10DAF6A4}"/>
              </a:ext>
            </a:extLst>
          </p:cNvPr>
          <p:cNvSpPr/>
          <p:nvPr/>
        </p:nvSpPr>
        <p:spPr>
          <a:xfrm>
            <a:off x="4346303" y="3123735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8" name="Signe de multiplication 47">
            <a:extLst>
              <a:ext uri="{FF2B5EF4-FFF2-40B4-BE49-F238E27FC236}">
                <a16:creationId xmlns:a16="http://schemas.microsoft.com/office/drawing/2014/main" id="{03E8BAE6-BC7F-4CC3-88D1-EF2300E37EE0}"/>
              </a:ext>
            </a:extLst>
          </p:cNvPr>
          <p:cNvSpPr/>
          <p:nvPr/>
        </p:nvSpPr>
        <p:spPr>
          <a:xfrm>
            <a:off x="3654498" y="1548922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Picture 4" descr="Icône missile gris image vectorielle par jpgon © Illustration #69528451">
            <a:extLst>
              <a:ext uri="{FF2B5EF4-FFF2-40B4-BE49-F238E27FC236}">
                <a16:creationId xmlns:a16="http://schemas.microsoft.com/office/drawing/2014/main" id="{3F293390-807B-470A-AF73-6549C0B43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3" t="13825" r="17198" b="18645"/>
          <a:stretch/>
        </p:blipFill>
        <p:spPr bwMode="auto">
          <a:xfrm>
            <a:off x="11179731" y="2938904"/>
            <a:ext cx="870933" cy="82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Signe de multiplication 50">
            <a:extLst>
              <a:ext uri="{FF2B5EF4-FFF2-40B4-BE49-F238E27FC236}">
                <a16:creationId xmlns:a16="http://schemas.microsoft.com/office/drawing/2014/main" id="{EC36FBC4-F048-416E-A88A-489B7EFD4C5E}"/>
              </a:ext>
            </a:extLst>
          </p:cNvPr>
          <p:cNvSpPr/>
          <p:nvPr/>
        </p:nvSpPr>
        <p:spPr>
          <a:xfrm>
            <a:off x="300852" y="5931629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Soleil 52">
            <a:extLst>
              <a:ext uri="{FF2B5EF4-FFF2-40B4-BE49-F238E27FC236}">
                <a16:creationId xmlns:a16="http://schemas.microsoft.com/office/drawing/2014/main" id="{F4EF25E1-D88E-4464-9923-1E429227180A}"/>
              </a:ext>
            </a:extLst>
          </p:cNvPr>
          <p:cNvSpPr/>
          <p:nvPr/>
        </p:nvSpPr>
        <p:spPr>
          <a:xfrm>
            <a:off x="338936" y="6216613"/>
            <a:ext cx="158133" cy="201670"/>
          </a:xfrm>
          <a:prstGeom prst="sun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Soleil 53">
            <a:extLst>
              <a:ext uri="{FF2B5EF4-FFF2-40B4-BE49-F238E27FC236}">
                <a16:creationId xmlns:a16="http://schemas.microsoft.com/office/drawing/2014/main" id="{76D5A140-3016-4B5C-9A1A-74A1BF5BF62C}"/>
              </a:ext>
            </a:extLst>
          </p:cNvPr>
          <p:cNvSpPr/>
          <p:nvPr/>
        </p:nvSpPr>
        <p:spPr>
          <a:xfrm>
            <a:off x="338936" y="6492328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532B4C8-5F1F-4F17-88AA-852CEC825CD1}"/>
              </a:ext>
            </a:extLst>
          </p:cNvPr>
          <p:cNvSpPr txBox="1"/>
          <p:nvPr/>
        </p:nvSpPr>
        <p:spPr>
          <a:xfrm>
            <a:off x="564669" y="5853663"/>
            <a:ext cx="166356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/>
              <a:t>Coup raté</a:t>
            </a:r>
          </a:p>
          <a:p>
            <a:r>
              <a:rPr lang="fr-FR" dirty="0"/>
              <a:t>Base intacte</a:t>
            </a:r>
          </a:p>
          <a:p>
            <a:r>
              <a:rPr lang="fr-FR" dirty="0"/>
              <a:t>Base détruite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4428C44-1253-4725-8218-442E70BB23EC}"/>
              </a:ext>
            </a:extLst>
          </p:cNvPr>
          <p:cNvSpPr txBox="1"/>
          <p:nvPr/>
        </p:nvSpPr>
        <p:spPr>
          <a:xfrm>
            <a:off x="3022628" y="5920177"/>
            <a:ext cx="214977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FF0000"/>
                </a:solidFill>
              </a:rPr>
              <a:t>Compteur de bases restantes de l’adversaire</a:t>
            </a:r>
            <a:endParaRPr lang="fr-CH" sz="1400" b="1" dirty="0">
              <a:solidFill>
                <a:srgbClr val="FF0000"/>
              </a:solidFill>
            </a:endParaRP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BE408040-F446-42AD-AAC9-19406517431D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5172406" y="6154067"/>
            <a:ext cx="861342" cy="277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28531AB-4576-44BB-8133-904360F0CB16}"/>
              </a:ext>
            </a:extLst>
          </p:cNvPr>
          <p:cNvSpPr/>
          <p:nvPr/>
        </p:nvSpPr>
        <p:spPr>
          <a:xfrm>
            <a:off x="6033748" y="5817097"/>
            <a:ext cx="5014083" cy="673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1FEE5824-0571-4A51-8BAC-0703AD10BC13}"/>
              </a:ext>
            </a:extLst>
          </p:cNvPr>
          <p:cNvSpPr txBox="1"/>
          <p:nvPr/>
        </p:nvSpPr>
        <p:spPr>
          <a:xfrm>
            <a:off x="7683524" y="127009"/>
            <a:ext cx="226958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FF0000"/>
                </a:solidFill>
              </a:rPr>
              <a:t>Compteur de tours</a:t>
            </a:r>
            <a:endParaRPr lang="fr-CH" sz="1400" b="1" dirty="0">
              <a:solidFill>
                <a:srgbClr val="FF0000"/>
              </a:solidFill>
            </a:endParaRP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F3CB4F87-61D7-4935-A186-C26DB21CE8E7}"/>
              </a:ext>
            </a:extLst>
          </p:cNvPr>
          <p:cNvCxnSpPr>
            <a:cxnSpLocks/>
          </p:cNvCxnSpPr>
          <p:nvPr/>
        </p:nvCxnSpPr>
        <p:spPr>
          <a:xfrm>
            <a:off x="9944100" y="405079"/>
            <a:ext cx="836438" cy="820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DFED28C4-D79B-4210-AB27-A74207414CBB}"/>
              </a:ext>
            </a:extLst>
          </p:cNvPr>
          <p:cNvSpPr/>
          <p:nvPr/>
        </p:nvSpPr>
        <p:spPr>
          <a:xfrm>
            <a:off x="10780628" y="132273"/>
            <a:ext cx="1349602" cy="673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99AB4C0D-6CA0-4F2E-A0F1-661299CD9B0D}"/>
              </a:ext>
            </a:extLst>
          </p:cNvPr>
          <p:cNvSpPr txBox="1"/>
          <p:nvPr/>
        </p:nvSpPr>
        <p:spPr>
          <a:xfrm>
            <a:off x="10198178" y="1378948"/>
            <a:ext cx="1525657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FF0000"/>
                </a:solidFill>
              </a:rPr>
              <a:t>Attaque spéciale si  5 coups raté de suite.  Sur click : triple coups aléatoires</a:t>
            </a:r>
            <a:endParaRPr lang="fr-CH" sz="1400" b="1" dirty="0">
              <a:solidFill>
                <a:srgbClr val="FF0000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A15D7D5-EC73-432F-AE40-6EDD4F9D25C6}"/>
              </a:ext>
            </a:extLst>
          </p:cNvPr>
          <p:cNvSpPr/>
          <p:nvPr/>
        </p:nvSpPr>
        <p:spPr>
          <a:xfrm>
            <a:off x="11179731" y="2912404"/>
            <a:ext cx="802719" cy="870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845190FE-1578-4BA9-BB32-23F42CCF7745}"/>
              </a:ext>
            </a:extLst>
          </p:cNvPr>
          <p:cNvCxnSpPr>
            <a:cxnSpLocks/>
          </p:cNvCxnSpPr>
          <p:nvPr/>
        </p:nvCxnSpPr>
        <p:spPr>
          <a:xfrm>
            <a:off x="11047831" y="2573991"/>
            <a:ext cx="131900" cy="67758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3" name="Picture 2" descr="741 IMAGES, PHOTOS ET ILLUSTRATIONS VECTORIELLES STOCK APPROPRIÉES SUR LE  THÈME Acceuil | Adobe Stock">
            <a:extLst>
              <a:ext uri="{FF2B5EF4-FFF2-40B4-BE49-F238E27FC236}">
                <a16:creationId xmlns:a16="http://schemas.microsoft.com/office/drawing/2014/main" id="{4093F029-98E5-401B-98E9-AC16959E9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52" y="709179"/>
            <a:ext cx="757633" cy="74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ZoneTexte 73">
            <a:extLst>
              <a:ext uri="{FF2B5EF4-FFF2-40B4-BE49-F238E27FC236}">
                <a16:creationId xmlns:a16="http://schemas.microsoft.com/office/drawing/2014/main" id="{7321FD53-E704-4E66-B2FB-2490DBB06E1C}"/>
              </a:ext>
            </a:extLst>
          </p:cNvPr>
          <p:cNvSpPr txBox="1"/>
          <p:nvPr/>
        </p:nvSpPr>
        <p:spPr>
          <a:xfrm>
            <a:off x="1422722" y="473761"/>
            <a:ext cx="1599906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FF0000"/>
                </a:solidFill>
              </a:rPr>
              <a:t>Retour choix de la carte (Abandon)</a:t>
            </a: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5200905B-8067-46DB-8873-F8C46E54939B}"/>
              </a:ext>
            </a:extLst>
          </p:cNvPr>
          <p:cNvCxnSpPr>
            <a:cxnSpLocks/>
            <a:stCxn id="74" idx="1"/>
          </p:cNvCxnSpPr>
          <p:nvPr/>
        </p:nvCxnSpPr>
        <p:spPr>
          <a:xfrm flipH="1">
            <a:off x="883978" y="735371"/>
            <a:ext cx="538744" cy="6173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8B15AE3F-2A41-4838-B283-042FF3E2BD31}"/>
              </a:ext>
            </a:extLst>
          </p:cNvPr>
          <p:cNvSpPr/>
          <p:nvPr/>
        </p:nvSpPr>
        <p:spPr>
          <a:xfrm>
            <a:off x="168816" y="666995"/>
            <a:ext cx="721358" cy="718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80215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F044B3C-78DA-4618-837C-D4C5D67AE2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917" y="992333"/>
            <a:ext cx="4951831" cy="4699288"/>
          </a:xfrm>
        </p:spPr>
      </p:pic>
      <p:sp>
        <p:nvSpPr>
          <p:cNvPr id="14" name="Soleil 13">
            <a:extLst>
              <a:ext uri="{FF2B5EF4-FFF2-40B4-BE49-F238E27FC236}">
                <a16:creationId xmlns:a16="http://schemas.microsoft.com/office/drawing/2014/main" id="{60CB7B10-A270-46B9-8DCF-AA60E749A5C5}"/>
              </a:ext>
            </a:extLst>
          </p:cNvPr>
          <p:cNvSpPr/>
          <p:nvPr/>
        </p:nvSpPr>
        <p:spPr>
          <a:xfrm>
            <a:off x="2167528" y="2448444"/>
            <a:ext cx="158133" cy="201670"/>
          </a:xfrm>
          <a:prstGeom prst="sun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Soleil 14">
            <a:extLst>
              <a:ext uri="{FF2B5EF4-FFF2-40B4-BE49-F238E27FC236}">
                <a16:creationId xmlns:a16="http://schemas.microsoft.com/office/drawing/2014/main" id="{E4F84ECA-95FD-476A-95DE-B391D3E5F1D5}"/>
              </a:ext>
            </a:extLst>
          </p:cNvPr>
          <p:cNvSpPr/>
          <p:nvPr/>
        </p:nvSpPr>
        <p:spPr>
          <a:xfrm>
            <a:off x="2984984" y="2037568"/>
            <a:ext cx="158133" cy="201670"/>
          </a:xfrm>
          <a:prstGeom prst="sun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Soleil 15">
            <a:extLst>
              <a:ext uri="{FF2B5EF4-FFF2-40B4-BE49-F238E27FC236}">
                <a16:creationId xmlns:a16="http://schemas.microsoft.com/office/drawing/2014/main" id="{77491F0D-7973-4171-B6A0-276BA178C8FD}"/>
              </a:ext>
            </a:extLst>
          </p:cNvPr>
          <p:cNvSpPr/>
          <p:nvPr/>
        </p:nvSpPr>
        <p:spPr>
          <a:xfrm>
            <a:off x="2534773" y="2062682"/>
            <a:ext cx="158133" cy="201670"/>
          </a:xfrm>
          <a:prstGeom prst="sun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Soleil 16">
            <a:extLst>
              <a:ext uri="{FF2B5EF4-FFF2-40B4-BE49-F238E27FC236}">
                <a16:creationId xmlns:a16="http://schemas.microsoft.com/office/drawing/2014/main" id="{BA178D62-F833-46F9-8D40-1D3AF8935898}"/>
              </a:ext>
            </a:extLst>
          </p:cNvPr>
          <p:cNvSpPr/>
          <p:nvPr/>
        </p:nvSpPr>
        <p:spPr>
          <a:xfrm>
            <a:off x="2325661" y="2124072"/>
            <a:ext cx="158133" cy="201670"/>
          </a:xfrm>
          <a:prstGeom prst="sun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Soleil 19">
            <a:extLst>
              <a:ext uri="{FF2B5EF4-FFF2-40B4-BE49-F238E27FC236}">
                <a16:creationId xmlns:a16="http://schemas.microsoft.com/office/drawing/2014/main" id="{4BCCF2F3-C092-45B8-A766-CB76E6C52828}"/>
              </a:ext>
            </a:extLst>
          </p:cNvPr>
          <p:cNvSpPr/>
          <p:nvPr/>
        </p:nvSpPr>
        <p:spPr>
          <a:xfrm>
            <a:off x="2251697" y="3136020"/>
            <a:ext cx="158133" cy="201670"/>
          </a:xfrm>
          <a:prstGeom prst="sun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Soleil 20">
            <a:extLst>
              <a:ext uri="{FF2B5EF4-FFF2-40B4-BE49-F238E27FC236}">
                <a16:creationId xmlns:a16="http://schemas.microsoft.com/office/drawing/2014/main" id="{EAB913D0-CBCB-420D-9AA3-DC0E7E101CDB}"/>
              </a:ext>
            </a:extLst>
          </p:cNvPr>
          <p:cNvSpPr/>
          <p:nvPr/>
        </p:nvSpPr>
        <p:spPr>
          <a:xfrm>
            <a:off x="2548230" y="3123735"/>
            <a:ext cx="158133" cy="201670"/>
          </a:xfrm>
          <a:prstGeom prst="sun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Soleil 21">
            <a:extLst>
              <a:ext uri="{FF2B5EF4-FFF2-40B4-BE49-F238E27FC236}">
                <a16:creationId xmlns:a16="http://schemas.microsoft.com/office/drawing/2014/main" id="{E5C9A08C-2AA3-41A0-8F0D-29F539FF508F}"/>
              </a:ext>
            </a:extLst>
          </p:cNvPr>
          <p:cNvSpPr/>
          <p:nvPr/>
        </p:nvSpPr>
        <p:spPr>
          <a:xfrm>
            <a:off x="2706363" y="4431490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Soleil 22">
            <a:extLst>
              <a:ext uri="{FF2B5EF4-FFF2-40B4-BE49-F238E27FC236}">
                <a16:creationId xmlns:a16="http://schemas.microsoft.com/office/drawing/2014/main" id="{05356FFD-6FCC-4E11-B935-8846D6CB1816}"/>
              </a:ext>
            </a:extLst>
          </p:cNvPr>
          <p:cNvSpPr/>
          <p:nvPr/>
        </p:nvSpPr>
        <p:spPr>
          <a:xfrm>
            <a:off x="2627297" y="4742898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4" name="Espace réservé du contenu 4">
            <a:extLst>
              <a:ext uri="{FF2B5EF4-FFF2-40B4-BE49-F238E27FC236}">
                <a16:creationId xmlns:a16="http://schemas.microsoft.com/office/drawing/2014/main" id="{12F94AE5-3342-4F52-B3EE-99023A059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992333"/>
            <a:ext cx="4951831" cy="4699288"/>
          </a:xfrm>
          <a:prstGeom prst="rect">
            <a:avLst/>
          </a:prstGeom>
        </p:spPr>
      </p:pic>
      <p:sp>
        <p:nvSpPr>
          <p:cNvPr id="2" name="Signe de multiplication 1">
            <a:extLst>
              <a:ext uri="{FF2B5EF4-FFF2-40B4-BE49-F238E27FC236}">
                <a16:creationId xmlns:a16="http://schemas.microsoft.com/office/drawing/2014/main" id="{9F551676-9895-47E2-9877-DFA7E9C220BA}"/>
              </a:ext>
            </a:extLst>
          </p:cNvPr>
          <p:cNvSpPr/>
          <p:nvPr/>
        </p:nvSpPr>
        <p:spPr>
          <a:xfrm>
            <a:off x="2785429" y="3816960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5" name="Signe de multiplication 24">
            <a:extLst>
              <a:ext uri="{FF2B5EF4-FFF2-40B4-BE49-F238E27FC236}">
                <a16:creationId xmlns:a16="http://schemas.microsoft.com/office/drawing/2014/main" id="{FD8D3CF6-CE7F-4391-AB5C-85F3F67AB026}"/>
              </a:ext>
            </a:extLst>
          </p:cNvPr>
          <p:cNvSpPr/>
          <p:nvPr/>
        </p:nvSpPr>
        <p:spPr>
          <a:xfrm>
            <a:off x="2692906" y="4124225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6" name="Signe de multiplication 25">
            <a:extLst>
              <a:ext uri="{FF2B5EF4-FFF2-40B4-BE49-F238E27FC236}">
                <a16:creationId xmlns:a16="http://schemas.microsoft.com/office/drawing/2014/main" id="{B7AA6FF8-68DD-47C6-B5B8-EC355282B59A}"/>
              </a:ext>
            </a:extLst>
          </p:cNvPr>
          <p:cNvSpPr/>
          <p:nvPr/>
        </p:nvSpPr>
        <p:spPr>
          <a:xfrm>
            <a:off x="2954200" y="4275803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Signe de multiplication 26">
            <a:extLst>
              <a:ext uri="{FF2B5EF4-FFF2-40B4-BE49-F238E27FC236}">
                <a16:creationId xmlns:a16="http://schemas.microsoft.com/office/drawing/2014/main" id="{89914A79-2E14-4720-98C0-CE375716A54A}"/>
              </a:ext>
            </a:extLst>
          </p:cNvPr>
          <p:cNvSpPr/>
          <p:nvPr/>
        </p:nvSpPr>
        <p:spPr>
          <a:xfrm>
            <a:off x="3677507" y="1763549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8" name="Signe de multiplication 27">
            <a:extLst>
              <a:ext uri="{FF2B5EF4-FFF2-40B4-BE49-F238E27FC236}">
                <a16:creationId xmlns:a16="http://schemas.microsoft.com/office/drawing/2014/main" id="{756FCA10-A56E-4BF8-88C4-594A46585C6E}"/>
              </a:ext>
            </a:extLst>
          </p:cNvPr>
          <p:cNvSpPr/>
          <p:nvPr/>
        </p:nvSpPr>
        <p:spPr>
          <a:xfrm>
            <a:off x="3992348" y="1828718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9" name="Soleil 28">
            <a:extLst>
              <a:ext uri="{FF2B5EF4-FFF2-40B4-BE49-F238E27FC236}">
                <a16:creationId xmlns:a16="http://schemas.microsoft.com/office/drawing/2014/main" id="{22C21EF4-51FA-487E-8554-A60C99897305}"/>
              </a:ext>
            </a:extLst>
          </p:cNvPr>
          <p:cNvSpPr/>
          <p:nvPr/>
        </p:nvSpPr>
        <p:spPr>
          <a:xfrm>
            <a:off x="8449096" y="2587034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Soleil 29">
            <a:extLst>
              <a:ext uri="{FF2B5EF4-FFF2-40B4-BE49-F238E27FC236}">
                <a16:creationId xmlns:a16="http://schemas.microsoft.com/office/drawing/2014/main" id="{B3BD2A67-95E6-438D-B8D7-8406C7BA4C84}"/>
              </a:ext>
            </a:extLst>
          </p:cNvPr>
          <p:cNvSpPr/>
          <p:nvPr/>
        </p:nvSpPr>
        <p:spPr>
          <a:xfrm>
            <a:off x="8110233" y="2737486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1" name="Soleil 30">
            <a:extLst>
              <a:ext uri="{FF2B5EF4-FFF2-40B4-BE49-F238E27FC236}">
                <a16:creationId xmlns:a16="http://schemas.microsoft.com/office/drawing/2014/main" id="{2497C934-8AFB-408A-ABE2-D6FBDDCFCA8C}"/>
              </a:ext>
            </a:extLst>
          </p:cNvPr>
          <p:cNvSpPr/>
          <p:nvPr/>
        </p:nvSpPr>
        <p:spPr>
          <a:xfrm>
            <a:off x="7771370" y="2535816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Soleil 31">
            <a:extLst>
              <a:ext uri="{FF2B5EF4-FFF2-40B4-BE49-F238E27FC236}">
                <a16:creationId xmlns:a16="http://schemas.microsoft.com/office/drawing/2014/main" id="{E397BE2D-AF56-43D8-83C2-246E6D218C0A}"/>
              </a:ext>
            </a:extLst>
          </p:cNvPr>
          <p:cNvSpPr/>
          <p:nvPr/>
        </p:nvSpPr>
        <p:spPr>
          <a:xfrm>
            <a:off x="7569906" y="2788704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3" name="Signe de multiplication 32">
            <a:extLst>
              <a:ext uri="{FF2B5EF4-FFF2-40B4-BE49-F238E27FC236}">
                <a16:creationId xmlns:a16="http://schemas.microsoft.com/office/drawing/2014/main" id="{F395107F-41A9-481A-A5DC-129640680632}"/>
              </a:ext>
            </a:extLst>
          </p:cNvPr>
          <p:cNvSpPr/>
          <p:nvPr/>
        </p:nvSpPr>
        <p:spPr>
          <a:xfrm>
            <a:off x="8400266" y="2881778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4" name="Signe de multiplication 33">
            <a:extLst>
              <a:ext uri="{FF2B5EF4-FFF2-40B4-BE49-F238E27FC236}">
                <a16:creationId xmlns:a16="http://schemas.microsoft.com/office/drawing/2014/main" id="{7936114E-37BC-4816-976E-1610DBC2A9BC}"/>
              </a:ext>
            </a:extLst>
          </p:cNvPr>
          <p:cNvSpPr/>
          <p:nvPr/>
        </p:nvSpPr>
        <p:spPr>
          <a:xfrm>
            <a:off x="8689953" y="2906543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5" name="Signe de multiplication 34">
            <a:extLst>
              <a:ext uri="{FF2B5EF4-FFF2-40B4-BE49-F238E27FC236}">
                <a16:creationId xmlns:a16="http://schemas.microsoft.com/office/drawing/2014/main" id="{CE88C059-9AD9-42DA-AF81-7537FAF8E2A7}"/>
              </a:ext>
            </a:extLst>
          </p:cNvPr>
          <p:cNvSpPr/>
          <p:nvPr/>
        </p:nvSpPr>
        <p:spPr>
          <a:xfrm>
            <a:off x="8400266" y="4166213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6" name="Signe de multiplication 35">
            <a:extLst>
              <a:ext uri="{FF2B5EF4-FFF2-40B4-BE49-F238E27FC236}">
                <a16:creationId xmlns:a16="http://schemas.microsoft.com/office/drawing/2014/main" id="{63A34427-E468-4764-89F3-4AC5EE4FE524}"/>
              </a:ext>
            </a:extLst>
          </p:cNvPr>
          <p:cNvSpPr/>
          <p:nvPr/>
        </p:nvSpPr>
        <p:spPr>
          <a:xfrm>
            <a:off x="8699717" y="4045799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7" name="Signe de multiplication 36">
            <a:extLst>
              <a:ext uri="{FF2B5EF4-FFF2-40B4-BE49-F238E27FC236}">
                <a16:creationId xmlns:a16="http://schemas.microsoft.com/office/drawing/2014/main" id="{6BBF8845-F821-4460-BC62-FE2AB6508C49}"/>
              </a:ext>
            </a:extLst>
          </p:cNvPr>
          <p:cNvSpPr/>
          <p:nvPr/>
        </p:nvSpPr>
        <p:spPr>
          <a:xfrm>
            <a:off x="8409562" y="3783179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8" name="Signe de multiplication 37">
            <a:extLst>
              <a:ext uri="{FF2B5EF4-FFF2-40B4-BE49-F238E27FC236}">
                <a16:creationId xmlns:a16="http://schemas.microsoft.com/office/drawing/2014/main" id="{033EC8EA-41D7-4BF5-B51B-9D55B09B266A}"/>
              </a:ext>
            </a:extLst>
          </p:cNvPr>
          <p:cNvSpPr/>
          <p:nvPr/>
        </p:nvSpPr>
        <p:spPr>
          <a:xfrm>
            <a:off x="8655109" y="4492995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733E8A-C1DA-4B45-9399-C79ED19BE093}"/>
              </a:ext>
            </a:extLst>
          </p:cNvPr>
          <p:cNvSpPr txBox="1"/>
          <p:nvPr/>
        </p:nvSpPr>
        <p:spPr>
          <a:xfrm>
            <a:off x="1081916" y="572091"/>
            <a:ext cx="495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Votre pays</a:t>
            </a:r>
            <a:endParaRPr lang="fr-CH" u="sng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E872614-1BFB-41F6-AFE6-694A1E9067FC}"/>
              </a:ext>
            </a:extLst>
          </p:cNvPr>
          <p:cNvSpPr txBox="1"/>
          <p:nvPr/>
        </p:nvSpPr>
        <p:spPr>
          <a:xfrm>
            <a:off x="6096000" y="584826"/>
            <a:ext cx="495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u="sng" dirty="0"/>
              <a:t>Le pays de votre adversaire</a:t>
            </a:r>
            <a:endParaRPr lang="fr-CH" u="sng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5AB00C3-CBE5-4876-B399-C1D38D8B79EC}"/>
              </a:ext>
            </a:extLst>
          </p:cNvPr>
          <p:cNvSpPr txBox="1"/>
          <p:nvPr/>
        </p:nvSpPr>
        <p:spPr>
          <a:xfrm>
            <a:off x="6096000" y="5844886"/>
            <a:ext cx="49518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Bases adverses trouvées :</a:t>
            </a:r>
          </a:p>
          <a:p>
            <a:r>
              <a:rPr lang="fr-CH" dirty="0"/>
              <a:t>                    3/3      -               2/2</a:t>
            </a:r>
          </a:p>
        </p:txBody>
      </p:sp>
      <p:sp>
        <p:nvSpPr>
          <p:cNvPr id="40" name="Soleil 39">
            <a:extLst>
              <a:ext uri="{FF2B5EF4-FFF2-40B4-BE49-F238E27FC236}">
                <a16:creationId xmlns:a16="http://schemas.microsoft.com/office/drawing/2014/main" id="{FF1C6B43-811D-4FB5-BCF5-E2A6B0FC2C95}"/>
              </a:ext>
            </a:extLst>
          </p:cNvPr>
          <p:cNvSpPr/>
          <p:nvPr/>
        </p:nvSpPr>
        <p:spPr>
          <a:xfrm>
            <a:off x="6243931" y="6214493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1" name="Soleil 40">
            <a:extLst>
              <a:ext uri="{FF2B5EF4-FFF2-40B4-BE49-F238E27FC236}">
                <a16:creationId xmlns:a16="http://schemas.microsoft.com/office/drawing/2014/main" id="{EF82314D-E11C-45E5-93DE-59ED6D3AD13C}"/>
              </a:ext>
            </a:extLst>
          </p:cNvPr>
          <p:cNvSpPr/>
          <p:nvPr/>
        </p:nvSpPr>
        <p:spPr>
          <a:xfrm>
            <a:off x="6469664" y="6214493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2" name="Soleil 41">
            <a:extLst>
              <a:ext uri="{FF2B5EF4-FFF2-40B4-BE49-F238E27FC236}">
                <a16:creationId xmlns:a16="http://schemas.microsoft.com/office/drawing/2014/main" id="{6F7509B6-7099-43FC-9DE2-4EAE6D0812BA}"/>
              </a:ext>
            </a:extLst>
          </p:cNvPr>
          <p:cNvSpPr/>
          <p:nvPr/>
        </p:nvSpPr>
        <p:spPr>
          <a:xfrm>
            <a:off x="6727834" y="6214493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3" name="Soleil 42">
            <a:extLst>
              <a:ext uri="{FF2B5EF4-FFF2-40B4-BE49-F238E27FC236}">
                <a16:creationId xmlns:a16="http://schemas.microsoft.com/office/drawing/2014/main" id="{F73BA011-8618-4CA5-AAE9-9273958BF7F3}"/>
              </a:ext>
            </a:extLst>
          </p:cNvPr>
          <p:cNvSpPr/>
          <p:nvPr/>
        </p:nvSpPr>
        <p:spPr>
          <a:xfrm>
            <a:off x="6957954" y="6214493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4" name="Soleil 43">
            <a:extLst>
              <a:ext uri="{FF2B5EF4-FFF2-40B4-BE49-F238E27FC236}">
                <a16:creationId xmlns:a16="http://schemas.microsoft.com/office/drawing/2014/main" id="{B57EC4CA-C485-4AA6-8101-F531BF20CD66}"/>
              </a:ext>
            </a:extLst>
          </p:cNvPr>
          <p:cNvSpPr/>
          <p:nvPr/>
        </p:nvSpPr>
        <p:spPr>
          <a:xfrm>
            <a:off x="8249212" y="6214493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Soleil 44">
            <a:extLst>
              <a:ext uri="{FF2B5EF4-FFF2-40B4-BE49-F238E27FC236}">
                <a16:creationId xmlns:a16="http://schemas.microsoft.com/office/drawing/2014/main" id="{722C6592-219C-489D-85D2-D7042EFD8E99}"/>
              </a:ext>
            </a:extLst>
          </p:cNvPr>
          <p:cNvSpPr/>
          <p:nvPr/>
        </p:nvSpPr>
        <p:spPr>
          <a:xfrm>
            <a:off x="8479332" y="6214493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C1F276E-BAE8-4644-ABAB-CE3E1FCC6CFD}"/>
              </a:ext>
            </a:extLst>
          </p:cNvPr>
          <p:cNvSpPr txBox="1"/>
          <p:nvPr/>
        </p:nvSpPr>
        <p:spPr>
          <a:xfrm>
            <a:off x="135748" y="121385"/>
            <a:ext cx="36373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latin typeface="Algerian" panose="04020705040A02060702" pitchFamily="82" charset="0"/>
              </a:rPr>
              <a:t>Bataille navale revisitée</a:t>
            </a:r>
            <a:endParaRPr lang="fr-CH" dirty="0">
              <a:latin typeface="Algerian" panose="04020705040A02060702" pitchFamily="82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D22AF53-7BA7-4494-8E79-7023881AA1A7}"/>
              </a:ext>
            </a:extLst>
          </p:cNvPr>
          <p:cNvSpPr txBox="1"/>
          <p:nvPr/>
        </p:nvSpPr>
        <p:spPr>
          <a:xfrm>
            <a:off x="10780568" y="166255"/>
            <a:ext cx="127568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Tour n°:</a:t>
            </a:r>
          </a:p>
          <a:p>
            <a:pPr algn="ctr"/>
            <a:r>
              <a:rPr lang="fr-FR" dirty="0">
                <a:latin typeface="Arial Black" panose="020B0A04020102020204" pitchFamily="34" charset="0"/>
              </a:rPr>
              <a:t>45</a:t>
            </a:r>
            <a:endParaRPr lang="fr-CH" dirty="0">
              <a:latin typeface="Arial Black" panose="020B0A04020102020204" pitchFamily="34" charset="0"/>
            </a:endParaRPr>
          </a:p>
        </p:txBody>
      </p:sp>
      <p:sp>
        <p:nvSpPr>
          <p:cNvPr id="47" name="Signe de multiplication 46">
            <a:extLst>
              <a:ext uri="{FF2B5EF4-FFF2-40B4-BE49-F238E27FC236}">
                <a16:creationId xmlns:a16="http://schemas.microsoft.com/office/drawing/2014/main" id="{099672A8-46C0-4022-8914-060B10DAF6A4}"/>
              </a:ext>
            </a:extLst>
          </p:cNvPr>
          <p:cNvSpPr/>
          <p:nvPr/>
        </p:nvSpPr>
        <p:spPr>
          <a:xfrm>
            <a:off x="4346303" y="3123735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8" name="Signe de multiplication 47">
            <a:extLst>
              <a:ext uri="{FF2B5EF4-FFF2-40B4-BE49-F238E27FC236}">
                <a16:creationId xmlns:a16="http://schemas.microsoft.com/office/drawing/2014/main" id="{03E8BAE6-BC7F-4CC3-88D1-EF2300E37EE0}"/>
              </a:ext>
            </a:extLst>
          </p:cNvPr>
          <p:cNvSpPr/>
          <p:nvPr/>
        </p:nvSpPr>
        <p:spPr>
          <a:xfrm>
            <a:off x="3654498" y="1548922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49" name="Picture 4" descr="Icône missile gris image vectorielle par jpgon © Illustration #69528451">
            <a:extLst>
              <a:ext uri="{FF2B5EF4-FFF2-40B4-BE49-F238E27FC236}">
                <a16:creationId xmlns:a16="http://schemas.microsoft.com/office/drawing/2014/main" id="{3F293390-807B-470A-AF73-6549C0B43D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3" t="13825" r="17198" b="18645"/>
          <a:stretch/>
        </p:blipFill>
        <p:spPr bwMode="auto">
          <a:xfrm>
            <a:off x="11179731" y="2938904"/>
            <a:ext cx="870933" cy="82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Signe de multiplication 50">
            <a:extLst>
              <a:ext uri="{FF2B5EF4-FFF2-40B4-BE49-F238E27FC236}">
                <a16:creationId xmlns:a16="http://schemas.microsoft.com/office/drawing/2014/main" id="{EC36FBC4-F048-416E-A88A-489B7EFD4C5E}"/>
              </a:ext>
            </a:extLst>
          </p:cNvPr>
          <p:cNvSpPr/>
          <p:nvPr/>
        </p:nvSpPr>
        <p:spPr>
          <a:xfrm>
            <a:off x="300852" y="5931629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3" name="Soleil 52">
            <a:extLst>
              <a:ext uri="{FF2B5EF4-FFF2-40B4-BE49-F238E27FC236}">
                <a16:creationId xmlns:a16="http://schemas.microsoft.com/office/drawing/2014/main" id="{F4EF25E1-D88E-4464-9923-1E429227180A}"/>
              </a:ext>
            </a:extLst>
          </p:cNvPr>
          <p:cNvSpPr/>
          <p:nvPr/>
        </p:nvSpPr>
        <p:spPr>
          <a:xfrm>
            <a:off x="338936" y="6216613"/>
            <a:ext cx="158133" cy="201670"/>
          </a:xfrm>
          <a:prstGeom prst="sun">
            <a:avLst/>
          </a:prstGeom>
          <a:solidFill>
            <a:srgbClr val="00B05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4" name="Soleil 53">
            <a:extLst>
              <a:ext uri="{FF2B5EF4-FFF2-40B4-BE49-F238E27FC236}">
                <a16:creationId xmlns:a16="http://schemas.microsoft.com/office/drawing/2014/main" id="{76D5A140-3016-4B5C-9A1A-74A1BF5BF62C}"/>
              </a:ext>
            </a:extLst>
          </p:cNvPr>
          <p:cNvSpPr/>
          <p:nvPr/>
        </p:nvSpPr>
        <p:spPr>
          <a:xfrm>
            <a:off x="338936" y="6492328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D532B4C8-5F1F-4F17-88AA-852CEC825CD1}"/>
              </a:ext>
            </a:extLst>
          </p:cNvPr>
          <p:cNvSpPr txBox="1"/>
          <p:nvPr/>
        </p:nvSpPr>
        <p:spPr>
          <a:xfrm>
            <a:off x="564669" y="5853663"/>
            <a:ext cx="166356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dirty="0"/>
              <a:t>Coup raté</a:t>
            </a:r>
          </a:p>
          <a:p>
            <a:r>
              <a:rPr lang="fr-FR" dirty="0"/>
              <a:t>Base intacte</a:t>
            </a:r>
          </a:p>
          <a:p>
            <a:r>
              <a:rPr lang="fr-FR" dirty="0"/>
              <a:t>Base détruite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4428C44-1253-4725-8218-442E70BB23EC}"/>
              </a:ext>
            </a:extLst>
          </p:cNvPr>
          <p:cNvSpPr txBox="1"/>
          <p:nvPr/>
        </p:nvSpPr>
        <p:spPr>
          <a:xfrm>
            <a:off x="3022628" y="5920177"/>
            <a:ext cx="2149778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rgbClr val="FF0000"/>
                </a:solidFill>
              </a:rPr>
              <a:t>Fin de la partie :</a:t>
            </a:r>
          </a:p>
          <a:p>
            <a:pPr algn="ctr"/>
            <a:r>
              <a:rPr lang="fr-FR" sz="1400" b="1" dirty="0">
                <a:solidFill>
                  <a:srgbClr val="FF0000"/>
                </a:solidFill>
              </a:rPr>
              <a:t>- Victoire </a:t>
            </a:r>
            <a:r>
              <a:rPr lang="fr-F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 / </a:t>
            </a:r>
            <a:r>
              <a:rPr lang="fr-FR" sz="1400" b="1" dirty="0">
                <a:solidFill>
                  <a:srgbClr val="FF0000"/>
                </a:solidFill>
              </a:rPr>
              <a:t>Défaite </a:t>
            </a:r>
            <a:r>
              <a:rPr lang="fr-F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</a:p>
          <a:p>
            <a:pPr marL="285750" indent="-285750" algn="ctr">
              <a:buFontTx/>
              <a:buChar char="-"/>
            </a:pPr>
            <a:r>
              <a:rPr lang="fr-F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Nouvelle partie</a:t>
            </a:r>
            <a:endParaRPr lang="fr-CH" sz="1400" b="1" dirty="0">
              <a:solidFill>
                <a:srgbClr val="FF0000"/>
              </a:solidFill>
            </a:endParaRP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BE408040-F446-42AD-AAC9-19406517431D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5172406" y="6154067"/>
            <a:ext cx="861342" cy="13544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28531AB-4576-44BB-8133-904360F0CB16}"/>
              </a:ext>
            </a:extLst>
          </p:cNvPr>
          <p:cNvSpPr/>
          <p:nvPr/>
        </p:nvSpPr>
        <p:spPr>
          <a:xfrm>
            <a:off x="6033748" y="5817097"/>
            <a:ext cx="5014083" cy="6739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3" name="Picture 2" descr="741 IMAGES, PHOTOS ET ILLUSTRATIONS VECTORIELLES STOCK APPROPRIÉES SUR LE  THÈME Acceuil | Adobe Stock">
            <a:extLst>
              <a:ext uri="{FF2B5EF4-FFF2-40B4-BE49-F238E27FC236}">
                <a16:creationId xmlns:a16="http://schemas.microsoft.com/office/drawing/2014/main" id="{4093F029-98E5-401B-98E9-AC16959E9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52" y="709179"/>
            <a:ext cx="757633" cy="74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Signe de multiplication 65">
            <a:extLst>
              <a:ext uri="{FF2B5EF4-FFF2-40B4-BE49-F238E27FC236}">
                <a16:creationId xmlns:a16="http://schemas.microsoft.com/office/drawing/2014/main" id="{A811F8BC-7EEE-46DC-AB8E-EAE56D8A8A3C}"/>
              </a:ext>
            </a:extLst>
          </p:cNvPr>
          <p:cNvSpPr/>
          <p:nvPr/>
        </p:nvSpPr>
        <p:spPr>
          <a:xfrm>
            <a:off x="3368125" y="3778848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0" name="Signe de multiplication 69">
            <a:extLst>
              <a:ext uri="{FF2B5EF4-FFF2-40B4-BE49-F238E27FC236}">
                <a16:creationId xmlns:a16="http://schemas.microsoft.com/office/drawing/2014/main" id="{173719B1-5956-41F7-9E1A-E2B5EDDAD6DA}"/>
              </a:ext>
            </a:extLst>
          </p:cNvPr>
          <p:cNvSpPr/>
          <p:nvPr/>
        </p:nvSpPr>
        <p:spPr>
          <a:xfrm>
            <a:off x="3852165" y="3511675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1" name="Signe de multiplication 70">
            <a:extLst>
              <a:ext uri="{FF2B5EF4-FFF2-40B4-BE49-F238E27FC236}">
                <a16:creationId xmlns:a16="http://schemas.microsoft.com/office/drawing/2014/main" id="{E9622F3F-FBD5-4864-A615-3071233ADB98}"/>
              </a:ext>
            </a:extLst>
          </p:cNvPr>
          <p:cNvSpPr/>
          <p:nvPr/>
        </p:nvSpPr>
        <p:spPr>
          <a:xfrm>
            <a:off x="3341742" y="2970556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2" name="Signe de multiplication 71">
            <a:extLst>
              <a:ext uri="{FF2B5EF4-FFF2-40B4-BE49-F238E27FC236}">
                <a16:creationId xmlns:a16="http://schemas.microsoft.com/office/drawing/2014/main" id="{DA60BC13-33D0-44C2-9EFB-30852388D1A7}"/>
              </a:ext>
            </a:extLst>
          </p:cNvPr>
          <p:cNvSpPr/>
          <p:nvPr/>
        </p:nvSpPr>
        <p:spPr>
          <a:xfrm>
            <a:off x="3046997" y="3027424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7" name="Signe de multiplication 76">
            <a:extLst>
              <a:ext uri="{FF2B5EF4-FFF2-40B4-BE49-F238E27FC236}">
                <a16:creationId xmlns:a16="http://schemas.microsoft.com/office/drawing/2014/main" id="{E18A6738-C3FD-44A7-BD2B-AD9F167511DF}"/>
              </a:ext>
            </a:extLst>
          </p:cNvPr>
          <p:cNvSpPr/>
          <p:nvPr/>
        </p:nvSpPr>
        <p:spPr>
          <a:xfrm>
            <a:off x="4195486" y="2488462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8" name="Signe de multiplication 77">
            <a:extLst>
              <a:ext uri="{FF2B5EF4-FFF2-40B4-BE49-F238E27FC236}">
                <a16:creationId xmlns:a16="http://schemas.microsoft.com/office/drawing/2014/main" id="{C0F86C49-2FA1-40B7-BDE4-AF0C710DBD2E}"/>
              </a:ext>
            </a:extLst>
          </p:cNvPr>
          <p:cNvSpPr/>
          <p:nvPr/>
        </p:nvSpPr>
        <p:spPr>
          <a:xfrm>
            <a:off x="3920930" y="4265492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9" name="Signe de multiplication 78">
            <a:extLst>
              <a:ext uri="{FF2B5EF4-FFF2-40B4-BE49-F238E27FC236}">
                <a16:creationId xmlns:a16="http://schemas.microsoft.com/office/drawing/2014/main" id="{31017322-6176-4F18-A28B-7759CED8A83B}"/>
              </a:ext>
            </a:extLst>
          </p:cNvPr>
          <p:cNvSpPr/>
          <p:nvPr/>
        </p:nvSpPr>
        <p:spPr>
          <a:xfrm>
            <a:off x="7733022" y="3132398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0" name="Signe de multiplication 79">
            <a:extLst>
              <a:ext uri="{FF2B5EF4-FFF2-40B4-BE49-F238E27FC236}">
                <a16:creationId xmlns:a16="http://schemas.microsoft.com/office/drawing/2014/main" id="{483FEDCF-B101-4622-875D-37EB2914D423}"/>
              </a:ext>
            </a:extLst>
          </p:cNvPr>
          <p:cNvSpPr/>
          <p:nvPr/>
        </p:nvSpPr>
        <p:spPr>
          <a:xfrm>
            <a:off x="8521269" y="2247352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1" name="Signe de multiplication 80">
            <a:extLst>
              <a:ext uri="{FF2B5EF4-FFF2-40B4-BE49-F238E27FC236}">
                <a16:creationId xmlns:a16="http://schemas.microsoft.com/office/drawing/2014/main" id="{C54DF22E-B2D0-4396-9129-6F525244BF15}"/>
              </a:ext>
            </a:extLst>
          </p:cNvPr>
          <p:cNvSpPr/>
          <p:nvPr/>
        </p:nvSpPr>
        <p:spPr>
          <a:xfrm>
            <a:off x="7280266" y="2042958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2" name="Signe de multiplication 81">
            <a:extLst>
              <a:ext uri="{FF2B5EF4-FFF2-40B4-BE49-F238E27FC236}">
                <a16:creationId xmlns:a16="http://schemas.microsoft.com/office/drawing/2014/main" id="{CD5D3AE5-EEF6-498E-B037-ABE6A6EBD3CE}"/>
              </a:ext>
            </a:extLst>
          </p:cNvPr>
          <p:cNvSpPr/>
          <p:nvPr/>
        </p:nvSpPr>
        <p:spPr>
          <a:xfrm>
            <a:off x="9406571" y="3728867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3" name="Soleil 82">
            <a:extLst>
              <a:ext uri="{FF2B5EF4-FFF2-40B4-BE49-F238E27FC236}">
                <a16:creationId xmlns:a16="http://schemas.microsoft.com/office/drawing/2014/main" id="{A42CBA39-E376-4D15-8B71-27843AEB9636}"/>
              </a:ext>
            </a:extLst>
          </p:cNvPr>
          <p:cNvSpPr/>
          <p:nvPr/>
        </p:nvSpPr>
        <p:spPr>
          <a:xfrm>
            <a:off x="8600335" y="3527197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4" name="Soleil 83">
            <a:extLst>
              <a:ext uri="{FF2B5EF4-FFF2-40B4-BE49-F238E27FC236}">
                <a16:creationId xmlns:a16="http://schemas.microsoft.com/office/drawing/2014/main" id="{DD8E174D-3605-4C95-8FDD-D89D10E20B1B}"/>
              </a:ext>
            </a:extLst>
          </p:cNvPr>
          <p:cNvSpPr/>
          <p:nvPr/>
        </p:nvSpPr>
        <p:spPr>
          <a:xfrm>
            <a:off x="8818315" y="3805954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5" name="Soleil 84">
            <a:extLst>
              <a:ext uri="{FF2B5EF4-FFF2-40B4-BE49-F238E27FC236}">
                <a16:creationId xmlns:a16="http://schemas.microsoft.com/office/drawing/2014/main" id="{B6BE6779-11E9-465C-B681-BDE180531823}"/>
              </a:ext>
            </a:extLst>
          </p:cNvPr>
          <p:cNvSpPr/>
          <p:nvPr/>
        </p:nvSpPr>
        <p:spPr>
          <a:xfrm>
            <a:off x="7871524" y="3794370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6" name="Soleil 85">
            <a:extLst>
              <a:ext uri="{FF2B5EF4-FFF2-40B4-BE49-F238E27FC236}">
                <a16:creationId xmlns:a16="http://schemas.microsoft.com/office/drawing/2014/main" id="{F488F394-7C9A-4289-BB4A-B56B0766D0CF}"/>
              </a:ext>
            </a:extLst>
          </p:cNvPr>
          <p:cNvSpPr/>
          <p:nvPr/>
        </p:nvSpPr>
        <p:spPr>
          <a:xfrm>
            <a:off x="7747898" y="4131986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7" name="Soleil 86">
            <a:extLst>
              <a:ext uri="{FF2B5EF4-FFF2-40B4-BE49-F238E27FC236}">
                <a16:creationId xmlns:a16="http://schemas.microsoft.com/office/drawing/2014/main" id="{2A782E4B-DC06-47D2-BB2D-439E17404023}"/>
              </a:ext>
            </a:extLst>
          </p:cNvPr>
          <p:cNvSpPr/>
          <p:nvPr/>
        </p:nvSpPr>
        <p:spPr>
          <a:xfrm>
            <a:off x="7747898" y="4454277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8" name="Soleil 87">
            <a:extLst>
              <a:ext uri="{FF2B5EF4-FFF2-40B4-BE49-F238E27FC236}">
                <a16:creationId xmlns:a16="http://schemas.microsoft.com/office/drawing/2014/main" id="{23D917FB-BB4D-4907-9859-4A58FF62A1E7}"/>
              </a:ext>
            </a:extLst>
          </p:cNvPr>
          <p:cNvSpPr/>
          <p:nvPr/>
        </p:nvSpPr>
        <p:spPr>
          <a:xfrm>
            <a:off x="7955978" y="4583474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9" name="Soleil 88">
            <a:extLst>
              <a:ext uri="{FF2B5EF4-FFF2-40B4-BE49-F238E27FC236}">
                <a16:creationId xmlns:a16="http://schemas.microsoft.com/office/drawing/2014/main" id="{A7653793-5CB7-4832-94A6-B81A2F018FC3}"/>
              </a:ext>
            </a:extLst>
          </p:cNvPr>
          <p:cNvSpPr/>
          <p:nvPr/>
        </p:nvSpPr>
        <p:spPr>
          <a:xfrm>
            <a:off x="9248438" y="2062682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0" name="Soleil 89">
            <a:extLst>
              <a:ext uri="{FF2B5EF4-FFF2-40B4-BE49-F238E27FC236}">
                <a16:creationId xmlns:a16="http://schemas.microsoft.com/office/drawing/2014/main" id="{1AABFF2A-B5E4-4A2C-9843-820D66678DCA}"/>
              </a:ext>
            </a:extLst>
          </p:cNvPr>
          <p:cNvSpPr/>
          <p:nvPr/>
        </p:nvSpPr>
        <p:spPr>
          <a:xfrm>
            <a:off x="9248437" y="2460258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1" name="Soleil 90">
            <a:extLst>
              <a:ext uri="{FF2B5EF4-FFF2-40B4-BE49-F238E27FC236}">
                <a16:creationId xmlns:a16="http://schemas.microsoft.com/office/drawing/2014/main" id="{48AE7F4A-6725-4FD0-982C-D5DBE8D02703}"/>
              </a:ext>
            </a:extLst>
          </p:cNvPr>
          <p:cNvSpPr/>
          <p:nvPr/>
        </p:nvSpPr>
        <p:spPr>
          <a:xfrm>
            <a:off x="9090304" y="2775321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2" name="Soleil 91">
            <a:extLst>
              <a:ext uri="{FF2B5EF4-FFF2-40B4-BE49-F238E27FC236}">
                <a16:creationId xmlns:a16="http://schemas.microsoft.com/office/drawing/2014/main" id="{320CE70E-AB95-4B27-83DA-7DBB9437CA7F}"/>
              </a:ext>
            </a:extLst>
          </p:cNvPr>
          <p:cNvSpPr/>
          <p:nvPr/>
        </p:nvSpPr>
        <p:spPr>
          <a:xfrm>
            <a:off x="9090304" y="3098970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3" name="Soleil 92">
            <a:extLst>
              <a:ext uri="{FF2B5EF4-FFF2-40B4-BE49-F238E27FC236}">
                <a16:creationId xmlns:a16="http://schemas.microsoft.com/office/drawing/2014/main" id="{FC3047CF-00DF-485B-B9C1-40697842BED6}"/>
              </a:ext>
            </a:extLst>
          </p:cNvPr>
          <p:cNvSpPr/>
          <p:nvPr/>
        </p:nvSpPr>
        <p:spPr>
          <a:xfrm>
            <a:off x="10611075" y="4944568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4" name="Soleil 93">
            <a:extLst>
              <a:ext uri="{FF2B5EF4-FFF2-40B4-BE49-F238E27FC236}">
                <a16:creationId xmlns:a16="http://schemas.microsoft.com/office/drawing/2014/main" id="{982224BE-9B60-4B59-B9D7-84E136D07DD0}"/>
              </a:ext>
            </a:extLst>
          </p:cNvPr>
          <p:cNvSpPr/>
          <p:nvPr/>
        </p:nvSpPr>
        <p:spPr>
          <a:xfrm>
            <a:off x="10532008" y="5217259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5" name="Signe de multiplication 94">
            <a:extLst>
              <a:ext uri="{FF2B5EF4-FFF2-40B4-BE49-F238E27FC236}">
                <a16:creationId xmlns:a16="http://schemas.microsoft.com/office/drawing/2014/main" id="{C9FB13C2-6FDE-47DE-BD50-56A624EB4AF1}"/>
              </a:ext>
            </a:extLst>
          </p:cNvPr>
          <p:cNvSpPr/>
          <p:nvPr/>
        </p:nvSpPr>
        <p:spPr>
          <a:xfrm>
            <a:off x="5580178" y="4929046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6" name="Signe de multiplication 95">
            <a:extLst>
              <a:ext uri="{FF2B5EF4-FFF2-40B4-BE49-F238E27FC236}">
                <a16:creationId xmlns:a16="http://schemas.microsoft.com/office/drawing/2014/main" id="{B998FBFD-6154-4F4B-B62D-4B4C0D2CDBF7}"/>
              </a:ext>
            </a:extLst>
          </p:cNvPr>
          <p:cNvSpPr/>
          <p:nvPr/>
        </p:nvSpPr>
        <p:spPr>
          <a:xfrm>
            <a:off x="9557929" y="4530771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8" name="Signe de multiplication 97">
            <a:extLst>
              <a:ext uri="{FF2B5EF4-FFF2-40B4-BE49-F238E27FC236}">
                <a16:creationId xmlns:a16="http://schemas.microsoft.com/office/drawing/2014/main" id="{11639F57-AF4D-4C8D-A621-E1287B9EC313}"/>
              </a:ext>
            </a:extLst>
          </p:cNvPr>
          <p:cNvSpPr/>
          <p:nvPr/>
        </p:nvSpPr>
        <p:spPr>
          <a:xfrm>
            <a:off x="9558971" y="3881267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9" name="Soleil 98">
            <a:extLst>
              <a:ext uri="{FF2B5EF4-FFF2-40B4-BE49-F238E27FC236}">
                <a16:creationId xmlns:a16="http://schemas.microsoft.com/office/drawing/2014/main" id="{A6589A50-15BE-47F2-B079-AB32639C7011}"/>
              </a:ext>
            </a:extLst>
          </p:cNvPr>
          <p:cNvSpPr/>
          <p:nvPr/>
        </p:nvSpPr>
        <p:spPr>
          <a:xfrm>
            <a:off x="3447880" y="4182729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0" name="Soleil 99">
            <a:extLst>
              <a:ext uri="{FF2B5EF4-FFF2-40B4-BE49-F238E27FC236}">
                <a16:creationId xmlns:a16="http://schemas.microsoft.com/office/drawing/2014/main" id="{09AD88CF-8105-4988-9DFA-5C16CBA9D5D6}"/>
              </a:ext>
            </a:extLst>
          </p:cNvPr>
          <p:cNvSpPr/>
          <p:nvPr/>
        </p:nvSpPr>
        <p:spPr>
          <a:xfrm>
            <a:off x="3706072" y="4048373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1" name="Soleil 100">
            <a:extLst>
              <a:ext uri="{FF2B5EF4-FFF2-40B4-BE49-F238E27FC236}">
                <a16:creationId xmlns:a16="http://schemas.microsoft.com/office/drawing/2014/main" id="{58BFE57B-D6D5-4B81-81EB-7BD58ADE7813}"/>
              </a:ext>
            </a:extLst>
          </p:cNvPr>
          <p:cNvSpPr/>
          <p:nvPr/>
        </p:nvSpPr>
        <p:spPr>
          <a:xfrm>
            <a:off x="3971621" y="3982703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2" name="Soleil 101">
            <a:extLst>
              <a:ext uri="{FF2B5EF4-FFF2-40B4-BE49-F238E27FC236}">
                <a16:creationId xmlns:a16="http://schemas.microsoft.com/office/drawing/2014/main" id="{6628EDA0-3617-4048-A70B-E6D420041CE1}"/>
              </a:ext>
            </a:extLst>
          </p:cNvPr>
          <p:cNvSpPr/>
          <p:nvPr/>
        </p:nvSpPr>
        <p:spPr>
          <a:xfrm>
            <a:off x="4227379" y="3994077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3" name="Signe de multiplication 102">
            <a:extLst>
              <a:ext uri="{FF2B5EF4-FFF2-40B4-BE49-F238E27FC236}">
                <a16:creationId xmlns:a16="http://schemas.microsoft.com/office/drawing/2014/main" id="{026E209A-1AA1-4DDE-915B-621D1F605E76}"/>
              </a:ext>
            </a:extLst>
          </p:cNvPr>
          <p:cNvSpPr/>
          <p:nvPr/>
        </p:nvSpPr>
        <p:spPr>
          <a:xfrm>
            <a:off x="3531643" y="3260786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4" name="Signe de multiplication 103">
            <a:extLst>
              <a:ext uri="{FF2B5EF4-FFF2-40B4-BE49-F238E27FC236}">
                <a16:creationId xmlns:a16="http://schemas.microsoft.com/office/drawing/2014/main" id="{999C4823-7066-4E06-9CAF-A5C40E352F1A}"/>
              </a:ext>
            </a:extLst>
          </p:cNvPr>
          <p:cNvSpPr/>
          <p:nvPr/>
        </p:nvSpPr>
        <p:spPr>
          <a:xfrm>
            <a:off x="1749599" y="2514730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5" name="Signe de multiplication 104">
            <a:extLst>
              <a:ext uri="{FF2B5EF4-FFF2-40B4-BE49-F238E27FC236}">
                <a16:creationId xmlns:a16="http://schemas.microsoft.com/office/drawing/2014/main" id="{1FFDFBE6-4512-467B-AE92-19DE8E745BDE}"/>
              </a:ext>
            </a:extLst>
          </p:cNvPr>
          <p:cNvSpPr/>
          <p:nvPr/>
        </p:nvSpPr>
        <p:spPr>
          <a:xfrm>
            <a:off x="4815382" y="2179185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6" name="Signe de multiplication 105">
            <a:extLst>
              <a:ext uri="{FF2B5EF4-FFF2-40B4-BE49-F238E27FC236}">
                <a16:creationId xmlns:a16="http://schemas.microsoft.com/office/drawing/2014/main" id="{8353B230-7943-46ED-AB48-70B1476A71C8}"/>
              </a:ext>
            </a:extLst>
          </p:cNvPr>
          <p:cNvSpPr/>
          <p:nvPr/>
        </p:nvSpPr>
        <p:spPr>
          <a:xfrm>
            <a:off x="3210681" y="1348420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7" name="Signe de multiplication 106">
            <a:extLst>
              <a:ext uri="{FF2B5EF4-FFF2-40B4-BE49-F238E27FC236}">
                <a16:creationId xmlns:a16="http://schemas.microsoft.com/office/drawing/2014/main" id="{80C506FA-573B-46A3-A369-1A84F712F5C1}"/>
              </a:ext>
            </a:extLst>
          </p:cNvPr>
          <p:cNvSpPr/>
          <p:nvPr/>
        </p:nvSpPr>
        <p:spPr>
          <a:xfrm>
            <a:off x="4606633" y="3620271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8" name="Signe de multiplication 107">
            <a:extLst>
              <a:ext uri="{FF2B5EF4-FFF2-40B4-BE49-F238E27FC236}">
                <a16:creationId xmlns:a16="http://schemas.microsoft.com/office/drawing/2014/main" id="{1BF44EA5-607C-4C00-8BF7-0E9F182C390F}"/>
              </a:ext>
            </a:extLst>
          </p:cNvPr>
          <p:cNvSpPr/>
          <p:nvPr/>
        </p:nvSpPr>
        <p:spPr>
          <a:xfrm>
            <a:off x="9011238" y="1820376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9" name="Signe de multiplication 108">
            <a:extLst>
              <a:ext uri="{FF2B5EF4-FFF2-40B4-BE49-F238E27FC236}">
                <a16:creationId xmlns:a16="http://schemas.microsoft.com/office/drawing/2014/main" id="{2A66C12D-7E1D-4169-BCCC-78FA30A2CB35}"/>
              </a:ext>
            </a:extLst>
          </p:cNvPr>
          <p:cNvSpPr/>
          <p:nvPr/>
        </p:nvSpPr>
        <p:spPr>
          <a:xfrm>
            <a:off x="9557929" y="2408300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0" name="Signe de multiplication 109">
            <a:extLst>
              <a:ext uri="{FF2B5EF4-FFF2-40B4-BE49-F238E27FC236}">
                <a16:creationId xmlns:a16="http://schemas.microsoft.com/office/drawing/2014/main" id="{08DF77F8-91FB-45FE-B409-B66DDE5CBF90}"/>
              </a:ext>
            </a:extLst>
          </p:cNvPr>
          <p:cNvSpPr/>
          <p:nvPr/>
        </p:nvSpPr>
        <p:spPr>
          <a:xfrm>
            <a:off x="8281666" y="1408956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1" name="Signe de multiplication 110">
            <a:extLst>
              <a:ext uri="{FF2B5EF4-FFF2-40B4-BE49-F238E27FC236}">
                <a16:creationId xmlns:a16="http://schemas.microsoft.com/office/drawing/2014/main" id="{3DEBD3A0-AE50-4A8D-9B72-9F6FB4AC9E9B}"/>
              </a:ext>
            </a:extLst>
          </p:cNvPr>
          <p:cNvSpPr/>
          <p:nvPr/>
        </p:nvSpPr>
        <p:spPr>
          <a:xfrm>
            <a:off x="6767367" y="2247352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2" name="Signe de multiplication 111">
            <a:extLst>
              <a:ext uri="{FF2B5EF4-FFF2-40B4-BE49-F238E27FC236}">
                <a16:creationId xmlns:a16="http://schemas.microsoft.com/office/drawing/2014/main" id="{4A9C422B-FB6F-43DA-AF58-9C5901135377}"/>
              </a:ext>
            </a:extLst>
          </p:cNvPr>
          <p:cNvSpPr/>
          <p:nvPr/>
        </p:nvSpPr>
        <p:spPr>
          <a:xfrm>
            <a:off x="7426833" y="2435946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3" name="Signe de multiplication 112">
            <a:extLst>
              <a:ext uri="{FF2B5EF4-FFF2-40B4-BE49-F238E27FC236}">
                <a16:creationId xmlns:a16="http://schemas.microsoft.com/office/drawing/2014/main" id="{18FB5E1B-D4BA-49DC-8DC4-FE26BF77D6EF}"/>
              </a:ext>
            </a:extLst>
          </p:cNvPr>
          <p:cNvSpPr/>
          <p:nvPr/>
        </p:nvSpPr>
        <p:spPr>
          <a:xfrm>
            <a:off x="9342006" y="3053472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4" name="Signe de multiplication 113">
            <a:extLst>
              <a:ext uri="{FF2B5EF4-FFF2-40B4-BE49-F238E27FC236}">
                <a16:creationId xmlns:a16="http://schemas.microsoft.com/office/drawing/2014/main" id="{41269914-7249-4AB2-961C-454201531D73}"/>
              </a:ext>
            </a:extLst>
          </p:cNvPr>
          <p:cNvSpPr/>
          <p:nvPr/>
        </p:nvSpPr>
        <p:spPr>
          <a:xfrm>
            <a:off x="7427318" y="3910697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5" name="Signe de multiplication 114">
            <a:extLst>
              <a:ext uri="{FF2B5EF4-FFF2-40B4-BE49-F238E27FC236}">
                <a16:creationId xmlns:a16="http://schemas.microsoft.com/office/drawing/2014/main" id="{4995AE6A-97C3-4B59-BA7D-0F8BEDFD7661}"/>
              </a:ext>
            </a:extLst>
          </p:cNvPr>
          <p:cNvSpPr/>
          <p:nvPr/>
        </p:nvSpPr>
        <p:spPr>
          <a:xfrm>
            <a:off x="7991633" y="3450749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6" name="Signe de multiplication 115">
            <a:extLst>
              <a:ext uri="{FF2B5EF4-FFF2-40B4-BE49-F238E27FC236}">
                <a16:creationId xmlns:a16="http://schemas.microsoft.com/office/drawing/2014/main" id="{561BA5DB-27D6-449D-AB20-A804E26CDE4A}"/>
              </a:ext>
            </a:extLst>
          </p:cNvPr>
          <p:cNvSpPr/>
          <p:nvPr/>
        </p:nvSpPr>
        <p:spPr>
          <a:xfrm>
            <a:off x="7358966" y="4555112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7" name="Signe de multiplication 116">
            <a:extLst>
              <a:ext uri="{FF2B5EF4-FFF2-40B4-BE49-F238E27FC236}">
                <a16:creationId xmlns:a16="http://schemas.microsoft.com/office/drawing/2014/main" id="{CC18E7B4-A402-466B-B137-72E4F2D9068A}"/>
              </a:ext>
            </a:extLst>
          </p:cNvPr>
          <p:cNvSpPr/>
          <p:nvPr/>
        </p:nvSpPr>
        <p:spPr>
          <a:xfrm>
            <a:off x="7721808" y="2227344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8" name="Signe de multiplication 117">
            <a:extLst>
              <a:ext uri="{FF2B5EF4-FFF2-40B4-BE49-F238E27FC236}">
                <a16:creationId xmlns:a16="http://schemas.microsoft.com/office/drawing/2014/main" id="{AD7D725F-5F34-4736-B309-B1CE4FCC1F83}"/>
              </a:ext>
            </a:extLst>
          </p:cNvPr>
          <p:cNvSpPr/>
          <p:nvPr/>
        </p:nvSpPr>
        <p:spPr>
          <a:xfrm>
            <a:off x="7922512" y="4256254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9" name="Soleil 118">
            <a:extLst>
              <a:ext uri="{FF2B5EF4-FFF2-40B4-BE49-F238E27FC236}">
                <a16:creationId xmlns:a16="http://schemas.microsoft.com/office/drawing/2014/main" id="{391B9C2D-86BE-451A-B078-9D0383D72767}"/>
              </a:ext>
            </a:extLst>
          </p:cNvPr>
          <p:cNvSpPr/>
          <p:nvPr/>
        </p:nvSpPr>
        <p:spPr>
          <a:xfrm>
            <a:off x="3980743" y="3123735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0" name="Soleil 119">
            <a:extLst>
              <a:ext uri="{FF2B5EF4-FFF2-40B4-BE49-F238E27FC236}">
                <a16:creationId xmlns:a16="http://schemas.microsoft.com/office/drawing/2014/main" id="{940E21A6-05C7-4059-87DB-FE6AA3B56376}"/>
              </a:ext>
            </a:extLst>
          </p:cNvPr>
          <p:cNvSpPr/>
          <p:nvPr/>
        </p:nvSpPr>
        <p:spPr>
          <a:xfrm>
            <a:off x="3694032" y="2939409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1" name="Soleil 120">
            <a:extLst>
              <a:ext uri="{FF2B5EF4-FFF2-40B4-BE49-F238E27FC236}">
                <a16:creationId xmlns:a16="http://schemas.microsoft.com/office/drawing/2014/main" id="{0BAF02AF-CB81-4D03-9F99-EB2203B27DE6}"/>
              </a:ext>
            </a:extLst>
          </p:cNvPr>
          <p:cNvSpPr/>
          <p:nvPr/>
        </p:nvSpPr>
        <p:spPr>
          <a:xfrm>
            <a:off x="3734225" y="2644604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2" name="Soleil 121">
            <a:extLst>
              <a:ext uri="{FF2B5EF4-FFF2-40B4-BE49-F238E27FC236}">
                <a16:creationId xmlns:a16="http://schemas.microsoft.com/office/drawing/2014/main" id="{592A8758-A9C5-4B9F-A9F9-CF7D1A8F7F90}"/>
              </a:ext>
            </a:extLst>
          </p:cNvPr>
          <p:cNvSpPr/>
          <p:nvPr/>
        </p:nvSpPr>
        <p:spPr>
          <a:xfrm>
            <a:off x="3885789" y="2387139"/>
            <a:ext cx="158133" cy="201670"/>
          </a:xfrm>
          <a:prstGeom prst="sun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3" name="Signe de multiplication 122">
            <a:extLst>
              <a:ext uri="{FF2B5EF4-FFF2-40B4-BE49-F238E27FC236}">
                <a16:creationId xmlns:a16="http://schemas.microsoft.com/office/drawing/2014/main" id="{0F9AB8EE-E34A-4BF4-B47E-C5B106FFB619}"/>
              </a:ext>
            </a:extLst>
          </p:cNvPr>
          <p:cNvSpPr/>
          <p:nvPr/>
        </p:nvSpPr>
        <p:spPr>
          <a:xfrm>
            <a:off x="3468180" y="2214107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4" name="Signe de multiplication 123">
            <a:extLst>
              <a:ext uri="{FF2B5EF4-FFF2-40B4-BE49-F238E27FC236}">
                <a16:creationId xmlns:a16="http://schemas.microsoft.com/office/drawing/2014/main" id="{83A23C77-26E5-450B-B9B8-17B7BA90435E}"/>
              </a:ext>
            </a:extLst>
          </p:cNvPr>
          <p:cNvSpPr/>
          <p:nvPr/>
        </p:nvSpPr>
        <p:spPr>
          <a:xfrm>
            <a:off x="2429630" y="2753364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5" name="Signe de multiplication 124">
            <a:extLst>
              <a:ext uri="{FF2B5EF4-FFF2-40B4-BE49-F238E27FC236}">
                <a16:creationId xmlns:a16="http://schemas.microsoft.com/office/drawing/2014/main" id="{A051E1BD-D751-421C-987F-9051CFB82803}"/>
              </a:ext>
            </a:extLst>
          </p:cNvPr>
          <p:cNvSpPr/>
          <p:nvPr/>
        </p:nvSpPr>
        <p:spPr>
          <a:xfrm>
            <a:off x="3099800" y="3664075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6" name="Signe de multiplication 125">
            <a:extLst>
              <a:ext uri="{FF2B5EF4-FFF2-40B4-BE49-F238E27FC236}">
                <a16:creationId xmlns:a16="http://schemas.microsoft.com/office/drawing/2014/main" id="{7F35B6C7-F4DD-4359-946B-BF29974697E5}"/>
              </a:ext>
            </a:extLst>
          </p:cNvPr>
          <p:cNvSpPr/>
          <p:nvPr/>
        </p:nvSpPr>
        <p:spPr>
          <a:xfrm>
            <a:off x="2613839" y="3516288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7" name="Signe de multiplication 126">
            <a:extLst>
              <a:ext uri="{FF2B5EF4-FFF2-40B4-BE49-F238E27FC236}">
                <a16:creationId xmlns:a16="http://schemas.microsoft.com/office/drawing/2014/main" id="{0CD6A898-5D98-4FD9-83B6-4C1E30AC41E0}"/>
              </a:ext>
            </a:extLst>
          </p:cNvPr>
          <p:cNvSpPr/>
          <p:nvPr/>
        </p:nvSpPr>
        <p:spPr>
          <a:xfrm>
            <a:off x="4015188" y="2736182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8" name="Signe de multiplication 127">
            <a:extLst>
              <a:ext uri="{FF2B5EF4-FFF2-40B4-BE49-F238E27FC236}">
                <a16:creationId xmlns:a16="http://schemas.microsoft.com/office/drawing/2014/main" id="{027B8977-227B-4C9F-8072-7F045F9E2F42}"/>
              </a:ext>
            </a:extLst>
          </p:cNvPr>
          <p:cNvSpPr/>
          <p:nvPr/>
        </p:nvSpPr>
        <p:spPr>
          <a:xfrm>
            <a:off x="3607864" y="4467117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9" name="Signe de multiplication 128">
            <a:extLst>
              <a:ext uri="{FF2B5EF4-FFF2-40B4-BE49-F238E27FC236}">
                <a16:creationId xmlns:a16="http://schemas.microsoft.com/office/drawing/2014/main" id="{7305137D-E23E-4BED-BBD2-CEDA375EA662}"/>
              </a:ext>
            </a:extLst>
          </p:cNvPr>
          <p:cNvSpPr/>
          <p:nvPr/>
        </p:nvSpPr>
        <p:spPr>
          <a:xfrm>
            <a:off x="4623989" y="3960090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0" name="Signe de multiplication 129">
            <a:extLst>
              <a:ext uri="{FF2B5EF4-FFF2-40B4-BE49-F238E27FC236}">
                <a16:creationId xmlns:a16="http://schemas.microsoft.com/office/drawing/2014/main" id="{046B50DE-88FC-4D48-80C7-FE40BDFAE8D9}"/>
              </a:ext>
            </a:extLst>
          </p:cNvPr>
          <p:cNvSpPr/>
          <p:nvPr/>
        </p:nvSpPr>
        <p:spPr>
          <a:xfrm>
            <a:off x="8012013" y="2327080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1" name="Signe de multiplication 130">
            <a:extLst>
              <a:ext uri="{FF2B5EF4-FFF2-40B4-BE49-F238E27FC236}">
                <a16:creationId xmlns:a16="http://schemas.microsoft.com/office/drawing/2014/main" id="{60F3C8EB-4562-4161-9BF4-57186AAA737E}"/>
              </a:ext>
            </a:extLst>
          </p:cNvPr>
          <p:cNvSpPr/>
          <p:nvPr/>
        </p:nvSpPr>
        <p:spPr>
          <a:xfrm>
            <a:off x="8854541" y="2387139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2" name="Signe de multiplication 131">
            <a:extLst>
              <a:ext uri="{FF2B5EF4-FFF2-40B4-BE49-F238E27FC236}">
                <a16:creationId xmlns:a16="http://schemas.microsoft.com/office/drawing/2014/main" id="{DA45581E-2181-43B0-B535-79529A7DDD7B}"/>
              </a:ext>
            </a:extLst>
          </p:cNvPr>
          <p:cNvSpPr/>
          <p:nvPr/>
        </p:nvSpPr>
        <p:spPr>
          <a:xfrm>
            <a:off x="8876935" y="3506007"/>
            <a:ext cx="237199" cy="217192"/>
          </a:xfrm>
          <a:prstGeom prst="mathMultiply">
            <a:avLst/>
          </a:prstGeom>
          <a:solidFill>
            <a:srgbClr val="FFFF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0606513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853FD5EE583D4FAE11EB618CAEE4E8" ma:contentTypeVersion="7" ma:contentTypeDescription="Crée un document." ma:contentTypeScope="" ma:versionID="7e00c5e73014806be9b03898061cae72">
  <xsd:schema xmlns:xsd="http://www.w3.org/2001/XMLSchema" xmlns:xs="http://www.w3.org/2001/XMLSchema" xmlns:p="http://schemas.microsoft.com/office/2006/metadata/properties" xmlns:ns2="93bfd706-4a2c-431f-8210-4d4f797ccc53" targetNamespace="http://schemas.microsoft.com/office/2006/metadata/properties" ma:root="true" ma:fieldsID="af4c8d085cdf87727571fc10260aa955" ns2:_="">
    <xsd:import namespace="93bfd706-4a2c-431f-8210-4d4f797ccc5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bfd706-4a2c-431f-8210-4d4f797ccc5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B48155-6792-4D58-A5D0-51CABB9B150B}">
  <ds:schemaRefs>
    <ds:schemaRef ds:uri="93bfd706-4a2c-431f-8210-4d4f797ccc5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5171F5F-75DA-4EAE-9A09-769562A9F2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802B66-E7A4-4276-A83B-C50ADFF6BB1C}">
  <ds:schemaRefs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93bfd706-4a2c-431f-8210-4d4f797ccc5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821</Words>
  <Application>Microsoft Office PowerPoint</Application>
  <PresentationFormat>Grand écran</PresentationFormat>
  <Paragraphs>223</Paragraphs>
  <Slides>19</Slides>
  <Notes>15</Notes>
  <HiddenSlides>2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Algerian</vt:lpstr>
      <vt:lpstr>Arial</vt:lpstr>
      <vt:lpstr>Arial Black</vt:lpstr>
      <vt:lpstr>BankGothic Lt BT</vt:lpstr>
      <vt:lpstr>Calibri</vt:lpstr>
      <vt:lpstr>Calibri Light</vt:lpstr>
      <vt:lpstr>Segoe UI</vt:lpstr>
      <vt:lpstr>Thème Office</vt:lpstr>
      <vt:lpstr>Plan</vt:lpstr>
      <vt:lpstr>La bataille navale revisitée Projet BNR </vt:lpstr>
      <vt:lpstr>Rappel de la maquette</vt:lpstr>
      <vt:lpstr>Objectifs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Planches – 3 pages web</vt:lpstr>
      <vt:lpstr>Feuille de route</vt:lpstr>
      <vt:lpstr>GANTT</vt:lpstr>
      <vt:lpstr>Présentation PowerPoint</vt:lpstr>
      <vt:lpstr>Bilan du jeu</vt:lpstr>
      <vt:lpstr>Retour sur les objectifs initiaux</vt:lpstr>
      <vt:lpstr>Organisation du site web - Les fichiers</vt:lpstr>
      <vt:lpstr>Organisation du site web - Processus</vt:lpstr>
      <vt:lpstr>Démo du jeu</vt:lpstr>
      <vt:lpstr>Bilan du travail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 3 - Projet</dc:title>
  <dc:creator>Smolik Marin</dc:creator>
  <cp:lastModifiedBy>Pellaud Pierre</cp:lastModifiedBy>
  <cp:revision>16</cp:revision>
  <dcterms:created xsi:type="dcterms:W3CDTF">2021-11-03T13:35:51Z</dcterms:created>
  <dcterms:modified xsi:type="dcterms:W3CDTF">2022-01-26T12:38:20Z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0x01010086853FD5EE583D4FAE11EB618CAEE4E8</vt:lpwstr>
  </property>
</Properties>
</file>